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  <p:sldMasterId id="2147483817" r:id="rId2"/>
  </p:sldMasterIdLst>
  <p:notesMasterIdLst>
    <p:notesMasterId r:id="rId62"/>
  </p:notesMasterIdLst>
  <p:handoutMasterIdLst>
    <p:handoutMasterId r:id="rId63"/>
  </p:handoutMasterIdLst>
  <p:sldIdLst>
    <p:sldId id="593" r:id="rId3"/>
    <p:sldId id="517" r:id="rId4"/>
    <p:sldId id="361" r:id="rId5"/>
    <p:sldId id="503" r:id="rId6"/>
    <p:sldId id="505" r:id="rId7"/>
    <p:sldId id="506" r:id="rId8"/>
    <p:sldId id="507" r:id="rId9"/>
    <p:sldId id="594" r:id="rId10"/>
    <p:sldId id="508" r:id="rId11"/>
    <p:sldId id="510" r:id="rId12"/>
    <p:sldId id="511" r:id="rId13"/>
    <p:sldId id="513" r:id="rId14"/>
    <p:sldId id="514" r:id="rId15"/>
    <p:sldId id="516" r:id="rId16"/>
    <p:sldId id="519" r:id="rId17"/>
    <p:sldId id="520" r:id="rId18"/>
    <p:sldId id="521" r:id="rId19"/>
    <p:sldId id="524" r:id="rId20"/>
    <p:sldId id="528" r:id="rId21"/>
    <p:sldId id="530" r:id="rId22"/>
    <p:sldId id="531" r:id="rId23"/>
    <p:sldId id="534" r:id="rId24"/>
    <p:sldId id="536" r:id="rId25"/>
    <p:sldId id="538" r:id="rId26"/>
    <p:sldId id="540" r:id="rId27"/>
    <p:sldId id="543" r:id="rId28"/>
    <p:sldId id="544" r:id="rId29"/>
    <p:sldId id="545" r:id="rId30"/>
    <p:sldId id="546" r:id="rId31"/>
    <p:sldId id="547" r:id="rId32"/>
    <p:sldId id="548" r:id="rId33"/>
    <p:sldId id="549" r:id="rId34"/>
    <p:sldId id="550" r:id="rId35"/>
    <p:sldId id="551" r:id="rId36"/>
    <p:sldId id="552" r:id="rId37"/>
    <p:sldId id="553" r:id="rId38"/>
    <p:sldId id="555" r:id="rId39"/>
    <p:sldId id="518" r:id="rId40"/>
    <p:sldId id="556" r:id="rId41"/>
    <p:sldId id="558" r:id="rId42"/>
    <p:sldId id="559" r:id="rId43"/>
    <p:sldId id="561" r:id="rId44"/>
    <p:sldId id="562" r:id="rId45"/>
    <p:sldId id="563" r:id="rId46"/>
    <p:sldId id="566" r:id="rId47"/>
    <p:sldId id="571" r:id="rId48"/>
    <p:sldId id="584" r:id="rId49"/>
    <p:sldId id="583" r:id="rId50"/>
    <p:sldId id="582" r:id="rId51"/>
    <p:sldId id="575" r:id="rId52"/>
    <p:sldId id="578" r:id="rId53"/>
    <p:sldId id="579" r:id="rId54"/>
    <p:sldId id="581" r:id="rId55"/>
    <p:sldId id="585" r:id="rId56"/>
    <p:sldId id="586" r:id="rId57"/>
    <p:sldId id="587" r:id="rId58"/>
    <p:sldId id="588" r:id="rId59"/>
    <p:sldId id="580" r:id="rId60"/>
    <p:sldId id="592" r:id="rId6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9900"/>
    <a:srgbClr val="0000FF"/>
    <a:srgbClr val="B0FF89"/>
    <a:srgbClr val="FF0066"/>
    <a:srgbClr val="66FF33"/>
    <a:srgbClr val="CC0099"/>
    <a:srgbClr val="FBEABB"/>
    <a:srgbClr val="9933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LEVES 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ES" dirty="0" smtClean="0"/>
            <a:t>GRAVES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MUY GRAVES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TODAS LAS ANTERIORES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06A9220A-FBCF-4640-9A62-6E5B1DC539E0}" type="presOf" srcId="{62B1C070-DB67-4356-9700-34906B46E6B6}" destId="{DC9C1F37-2395-4B71-8ECC-2B2944CE0DC6}" srcOrd="0" destOrd="0" presId="urn:microsoft.com/office/officeart/2005/8/layout/chevron2"/>
    <dgm:cxn modelId="{303DB95B-AE61-4CD3-BFE4-28C9C21BA93A}" type="presOf" srcId="{CF9442D0-FDEE-43BA-91F2-03E5D4A4D2B5}" destId="{3F48E829-2DF2-4E40-B16C-F3E9493C863E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BF1D0E57-297A-4182-B608-CFF400490117}" type="presOf" srcId="{A8AAF443-3B47-40D9-A4AF-446DC967302D}" destId="{F0D8CB9C-6783-4707-BF0A-5F64B5FC00C7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A1E24FB6-21AE-4AF8-A41E-B299296FF752}" type="presOf" srcId="{E88B0786-E875-4DFF-8E47-E9FE04A8E27D}" destId="{8D5B219D-714A-4000-A329-684F982F89BF}" srcOrd="0" destOrd="0" presId="urn:microsoft.com/office/officeart/2005/8/layout/chevron2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05779A4B-8117-47D2-8791-9870EEF734E5}" type="presOf" srcId="{29EB7AFA-19C0-4CFD-8AF8-E33EA3A82954}" destId="{F47F984B-2C7E-417B-8D81-F027F5C2922E}" srcOrd="0" destOrd="0" presId="urn:microsoft.com/office/officeart/2005/8/layout/chevron2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5AE4E178-11EA-4B1A-9C29-973D303B811E}" type="presOf" srcId="{46C27B14-8ADB-4033-92C6-6BD0EE2687BC}" destId="{92D4D632-C230-467B-83DA-54D4F7AFBA30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4302DA0C-CEDA-4837-AD9C-803C159BD267}" type="presOf" srcId="{C8C77AB6-36B9-466A-8AC5-F167CA88E66F}" destId="{1971FFB6-88F2-4ECA-92D1-CC8BDAB9282F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32A95036-165B-4344-A933-AA1E52A5689A}" type="presOf" srcId="{3779D11E-75F1-4FCB-8763-4FE22B84AA48}" destId="{9359D514-2A2E-4F55-BC91-2500552A6ECF}" srcOrd="0" destOrd="0" presId="urn:microsoft.com/office/officeart/2005/8/layout/chevron2"/>
    <dgm:cxn modelId="{790DB8FB-F525-47E2-BEB9-B392F2AF7F6F}" type="presOf" srcId="{E2EB6CF0-9B96-4779-8572-AE37C4F884DD}" destId="{E1FA5A86-D794-4653-969E-FDE2426F56E4}" srcOrd="0" destOrd="0" presId="urn:microsoft.com/office/officeart/2005/8/layout/chevron2"/>
    <dgm:cxn modelId="{CA0B65D3-235A-4D8C-B45C-EC4DD0E60579}" type="presParOf" srcId="{8D5B219D-714A-4000-A329-684F982F89BF}" destId="{1118BEEC-F4E5-40F2-8442-D906EBA3A28C}" srcOrd="0" destOrd="0" presId="urn:microsoft.com/office/officeart/2005/8/layout/chevron2"/>
    <dgm:cxn modelId="{B53054B3-996F-40AA-8607-C95F987A6B9E}" type="presParOf" srcId="{1118BEEC-F4E5-40F2-8442-D906EBA3A28C}" destId="{92D4D632-C230-467B-83DA-54D4F7AFBA30}" srcOrd="0" destOrd="0" presId="urn:microsoft.com/office/officeart/2005/8/layout/chevron2"/>
    <dgm:cxn modelId="{3D717081-5C28-48FC-BD6E-14C7A83145A8}" type="presParOf" srcId="{1118BEEC-F4E5-40F2-8442-D906EBA3A28C}" destId="{F47F984B-2C7E-417B-8D81-F027F5C2922E}" srcOrd="1" destOrd="0" presId="urn:microsoft.com/office/officeart/2005/8/layout/chevron2"/>
    <dgm:cxn modelId="{7CA8E10B-A79A-4B28-93EB-718A256A3B44}" type="presParOf" srcId="{8D5B219D-714A-4000-A329-684F982F89BF}" destId="{06C89AF0-9EDE-4A81-9D82-9FAAC985037A}" srcOrd="1" destOrd="0" presId="urn:microsoft.com/office/officeart/2005/8/layout/chevron2"/>
    <dgm:cxn modelId="{DE8B8BC0-6CA4-4769-82DC-B343E2E90461}" type="presParOf" srcId="{8D5B219D-714A-4000-A329-684F982F89BF}" destId="{BC3F1DB4-22D1-46A2-A5FF-6DF1B7964EE7}" srcOrd="2" destOrd="0" presId="urn:microsoft.com/office/officeart/2005/8/layout/chevron2"/>
    <dgm:cxn modelId="{0A2F01C6-A06C-4B50-AB01-B8A1A7F456A5}" type="presParOf" srcId="{BC3F1DB4-22D1-46A2-A5FF-6DF1B7964EE7}" destId="{1971FFB6-88F2-4ECA-92D1-CC8BDAB9282F}" srcOrd="0" destOrd="0" presId="urn:microsoft.com/office/officeart/2005/8/layout/chevron2"/>
    <dgm:cxn modelId="{8DBD00A1-B97E-4C69-A5D2-B28247216650}" type="presParOf" srcId="{BC3F1DB4-22D1-46A2-A5FF-6DF1B7964EE7}" destId="{9359D514-2A2E-4F55-BC91-2500552A6ECF}" srcOrd="1" destOrd="0" presId="urn:microsoft.com/office/officeart/2005/8/layout/chevron2"/>
    <dgm:cxn modelId="{5FCD3A4B-AB51-486D-B182-EB5F128B3908}" type="presParOf" srcId="{8D5B219D-714A-4000-A329-684F982F89BF}" destId="{BA55FFD6-D412-4DD3-A89C-9EB382FD41C7}" srcOrd="3" destOrd="0" presId="urn:microsoft.com/office/officeart/2005/8/layout/chevron2"/>
    <dgm:cxn modelId="{711DC4E2-CBDA-451C-8976-C6BD50A353A2}" type="presParOf" srcId="{8D5B219D-714A-4000-A329-684F982F89BF}" destId="{6A1E1377-D282-415F-B613-98A0CEF51625}" srcOrd="4" destOrd="0" presId="urn:microsoft.com/office/officeart/2005/8/layout/chevron2"/>
    <dgm:cxn modelId="{BCD218AC-F518-4A73-BA60-30A66E8D9745}" type="presParOf" srcId="{6A1E1377-D282-415F-B613-98A0CEF51625}" destId="{E1FA5A86-D794-4653-969E-FDE2426F56E4}" srcOrd="0" destOrd="0" presId="urn:microsoft.com/office/officeart/2005/8/layout/chevron2"/>
    <dgm:cxn modelId="{83D0767F-4DEC-4C21-814F-3B286D2160EF}" type="presParOf" srcId="{6A1E1377-D282-415F-B613-98A0CEF51625}" destId="{DC9C1F37-2395-4B71-8ECC-2B2944CE0DC6}" srcOrd="1" destOrd="0" presId="urn:microsoft.com/office/officeart/2005/8/layout/chevron2"/>
    <dgm:cxn modelId="{B5DD8866-9047-47AD-B569-AAC3A7920231}" type="presParOf" srcId="{8D5B219D-714A-4000-A329-684F982F89BF}" destId="{F9DDC1BC-E67F-48CA-92F5-BA166EFDB884}" srcOrd="5" destOrd="0" presId="urn:microsoft.com/office/officeart/2005/8/layout/chevron2"/>
    <dgm:cxn modelId="{DC401F7C-92CD-404D-AFA9-EBD1D31851B8}" type="presParOf" srcId="{8D5B219D-714A-4000-A329-684F982F89BF}" destId="{EBEC25D0-8C5A-427E-A952-52354F7C9A07}" srcOrd="6" destOrd="0" presId="urn:microsoft.com/office/officeart/2005/8/layout/chevron2"/>
    <dgm:cxn modelId="{A2921292-CF33-4D06-9C41-2CF1DCB2B451}" type="presParOf" srcId="{EBEC25D0-8C5A-427E-A952-52354F7C9A07}" destId="{F0D8CB9C-6783-4707-BF0A-5F64B5FC00C7}" srcOrd="0" destOrd="0" presId="urn:microsoft.com/office/officeart/2005/8/layout/chevron2"/>
    <dgm:cxn modelId="{DAB98F62-3329-469A-8261-C36A3312EB82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pPr algn="just"/>
          <a:r>
            <a:rPr lang="es-ES" dirty="0" smtClean="0"/>
            <a:t>Responsabilidad de las maestras y maestros de unidad educativa.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ES" dirty="0" smtClean="0"/>
            <a:t>Objetivos de la evaluación del desarrollo curricular.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Responsabilidad del gestor de la unidad educativa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Responsabilidad de la y el estudiante.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1A0A35-3DE7-4987-AF2B-697D90BB4D75}" type="presOf" srcId="{29EB7AFA-19C0-4CFD-8AF8-E33EA3A82954}" destId="{F47F984B-2C7E-417B-8D81-F027F5C2922E}" srcOrd="0" destOrd="0" presId="urn:microsoft.com/office/officeart/2005/8/layout/chevron2"/>
    <dgm:cxn modelId="{5ED5E1B3-7F3A-4E8D-973E-DA45C28A8ABC}" type="presOf" srcId="{62B1C070-DB67-4356-9700-34906B46E6B6}" destId="{DC9C1F37-2395-4B71-8ECC-2B2944CE0DC6}" srcOrd="0" destOrd="0" presId="urn:microsoft.com/office/officeart/2005/8/layout/chevron2"/>
    <dgm:cxn modelId="{D1623437-067E-468E-BFAB-EED6FC1A3CA0}" type="presOf" srcId="{C8C77AB6-36B9-466A-8AC5-F167CA88E66F}" destId="{1971FFB6-88F2-4ECA-92D1-CC8BDAB9282F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9455EAD1-C0CA-4589-B87D-B2081785457A}" type="presOf" srcId="{E88B0786-E875-4DFF-8E47-E9FE04A8E27D}" destId="{8D5B219D-714A-4000-A329-684F982F89BF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0173B917-7654-4675-8017-730887832637}" type="presOf" srcId="{A8AAF443-3B47-40D9-A4AF-446DC967302D}" destId="{F0D8CB9C-6783-4707-BF0A-5F64B5FC00C7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96E3EC9B-0E11-431A-92E1-A5254271E62F}" type="presOf" srcId="{3779D11E-75F1-4FCB-8763-4FE22B84AA48}" destId="{9359D514-2A2E-4F55-BC91-2500552A6ECF}" srcOrd="0" destOrd="0" presId="urn:microsoft.com/office/officeart/2005/8/layout/chevron2"/>
    <dgm:cxn modelId="{C5DA37A5-008C-40A3-B8C7-B248626D9921}" type="presOf" srcId="{46C27B14-8ADB-4033-92C6-6BD0EE2687BC}" destId="{92D4D632-C230-467B-83DA-54D4F7AFBA30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8F794C4F-DB60-499B-A6AF-E0AF09DE4D3D}" type="presOf" srcId="{E2EB6CF0-9B96-4779-8572-AE37C4F884DD}" destId="{E1FA5A86-D794-4653-969E-FDE2426F56E4}" srcOrd="0" destOrd="0" presId="urn:microsoft.com/office/officeart/2005/8/layout/chevron2"/>
    <dgm:cxn modelId="{60457E37-B545-4340-BEC2-7F79027A7E1A}" type="presOf" srcId="{CF9442D0-FDEE-43BA-91F2-03E5D4A4D2B5}" destId="{3F48E829-2DF2-4E40-B16C-F3E9493C863E}" srcOrd="0" destOrd="0" presId="urn:microsoft.com/office/officeart/2005/8/layout/chevron2"/>
    <dgm:cxn modelId="{04992302-FA8B-4684-8410-5426A79FBFBD}" type="presParOf" srcId="{8D5B219D-714A-4000-A329-684F982F89BF}" destId="{1118BEEC-F4E5-40F2-8442-D906EBA3A28C}" srcOrd="0" destOrd="0" presId="urn:microsoft.com/office/officeart/2005/8/layout/chevron2"/>
    <dgm:cxn modelId="{A449D69A-A4B7-4867-B783-AACDCD4F7946}" type="presParOf" srcId="{1118BEEC-F4E5-40F2-8442-D906EBA3A28C}" destId="{92D4D632-C230-467B-83DA-54D4F7AFBA30}" srcOrd="0" destOrd="0" presId="urn:microsoft.com/office/officeart/2005/8/layout/chevron2"/>
    <dgm:cxn modelId="{AD26DA7E-2097-406D-BA30-2D0686824323}" type="presParOf" srcId="{1118BEEC-F4E5-40F2-8442-D906EBA3A28C}" destId="{F47F984B-2C7E-417B-8D81-F027F5C2922E}" srcOrd="1" destOrd="0" presId="urn:microsoft.com/office/officeart/2005/8/layout/chevron2"/>
    <dgm:cxn modelId="{D7DF7B08-6A76-4716-9034-DE41DCD023B0}" type="presParOf" srcId="{8D5B219D-714A-4000-A329-684F982F89BF}" destId="{06C89AF0-9EDE-4A81-9D82-9FAAC985037A}" srcOrd="1" destOrd="0" presId="urn:microsoft.com/office/officeart/2005/8/layout/chevron2"/>
    <dgm:cxn modelId="{F3C5E07D-5CDB-4A0F-844F-5F67814987A3}" type="presParOf" srcId="{8D5B219D-714A-4000-A329-684F982F89BF}" destId="{BC3F1DB4-22D1-46A2-A5FF-6DF1B7964EE7}" srcOrd="2" destOrd="0" presId="urn:microsoft.com/office/officeart/2005/8/layout/chevron2"/>
    <dgm:cxn modelId="{C199EE11-7436-4769-AE00-CB9467D3D962}" type="presParOf" srcId="{BC3F1DB4-22D1-46A2-A5FF-6DF1B7964EE7}" destId="{1971FFB6-88F2-4ECA-92D1-CC8BDAB9282F}" srcOrd="0" destOrd="0" presId="urn:microsoft.com/office/officeart/2005/8/layout/chevron2"/>
    <dgm:cxn modelId="{B5EA2832-54E1-440A-9F16-C42C51E9FDC1}" type="presParOf" srcId="{BC3F1DB4-22D1-46A2-A5FF-6DF1B7964EE7}" destId="{9359D514-2A2E-4F55-BC91-2500552A6ECF}" srcOrd="1" destOrd="0" presId="urn:microsoft.com/office/officeart/2005/8/layout/chevron2"/>
    <dgm:cxn modelId="{205E3C70-CB9C-4074-9002-F14B8EBA157C}" type="presParOf" srcId="{8D5B219D-714A-4000-A329-684F982F89BF}" destId="{BA55FFD6-D412-4DD3-A89C-9EB382FD41C7}" srcOrd="3" destOrd="0" presId="urn:microsoft.com/office/officeart/2005/8/layout/chevron2"/>
    <dgm:cxn modelId="{A14F536C-B75A-4F22-AE07-84ECD8FA1280}" type="presParOf" srcId="{8D5B219D-714A-4000-A329-684F982F89BF}" destId="{6A1E1377-D282-415F-B613-98A0CEF51625}" srcOrd="4" destOrd="0" presId="urn:microsoft.com/office/officeart/2005/8/layout/chevron2"/>
    <dgm:cxn modelId="{A7D530CE-D908-4D82-91A5-27AC60735D40}" type="presParOf" srcId="{6A1E1377-D282-415F-B613-98A0CEF51625}" destId="{E1FA5A86-D794-4653-969E-FDE2426F56E4}" srcOrd="0" destOrd="0" presId="urn:microsoft.com/office/officeart/2005/8/layout/chevron2"/>
    <dgm:cxn modelId="{DA74D986-7473-4E01-AB10-86A939CB8A05}" type="presParOf" srcId="{6A1E1377-D282-415F-B613-98A0CEF51625}" destId="{DC9C1F37-2395-4B71-8ECC-2B2944CE0DC6}" srcOrd="1" destOrd="0" presId="urn:microsoft.com/office/officeart/2005/8/layout/chevron2"/>
    <dgm:cxn modelId="{0D44B25D-E78A-4F3F-AC8B-DCEB1C770CF6}" type="presParOf" srcId="{8D5B219D-714A-4000-A329-684F982F89BF}" destId="{F9DDC1BC-E67F-48CA-92F5-BA166EFDB884}" srcOrd="5" destOrd="0" presId="urn:microsoft.com/office/officeart/2005/8/layout/chevron2"/>
    <dgm:cxn modelId="{FA4F0B60-23E4-4499-8BB7-932C52C3F5C7}" type="presParOf" srcId="{8D5B219D-714A-4000-A329-684F982F89BF}" destId="{EBEC25D0-8C5A-427E-A952-52354F7C9A07}" srcOrd="6" destOrd="0" presId="urn:microsoft.com/office/officeart/2005/8/layout/chevron2"/>
    <dgm:cxn modelId="{9EA760A2-4792-497D-8911-179348C02501}" type="presParOf" srcId="{EBEC25D0-8C5A-427E-A952-52354F7C9A07}" destId="{F0D8CB9C-6783-4707-BF0A-5F64B5FC00C7}" srcOrd="0" destOrd="0" presId="urn:microsoft.com/office/officeart/2005/8/layout/chevron2"/>
    <dgm:cxn modelId="{AF7B1C99-279C-4AE2-9B52-E1824F884329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Ley 045 “ley contra el Racismo y toda forma de Discriminación”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ES" dirty="0" smtClean="0"/>
            <a:t>Constitución Política del Estado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Ley 070 Avelino Siñani y Elizardo Pérez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Ley de sistema nacional de seguridad ciudadana para una vida segura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62535B7A-F178-4D89-9A91-0B839F5566F6}" type="presOf" srcId="{C8C77AB6-36B9-466A-8AC5-F167CA88E66F}" destId="{1971FFB6-88F2-4ECA-92D1-CC8BDAB9282F}" srcOrd="0" destOrd="0" presId="urn:microsoft.com/office/officeart/2005/8/layout/chevron2"/>
    <dgm:cxn modelId="{5FA1895F-C2D1-46B5-ADB5-F6153C22416A}" type="presOf" srcId="{3779D11E-75F1-4FCB-8763-4FE22B84AA48}" destId="{9359D514-2A2E-4F55-BC91-2500552A6ECF}" srcOrd="0" destOrd="0" presId="urn:microsoft.com/office/officeart/2005/8/layout/chevron2"/>
    <dgm:cxn modelId="{E1FF0FAE-1811-49EA-B9A0-FC69120119D8}" type="presOf" srcId="{A8AAF443-3B47-40D9-A4AF-446DC967302D}" destId="{F0D8CB9C-6783-4707-BF0A-5F64B5FC00C7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585711F3-BE53-4F09-85AA-A9DEB27301BA}" type="presOf" srcId="{E88B0786-E875-4DFF-8E47-E9FE04A8E27D}" destId="{8D5B219D-714A-4000-A329-684F982F89BF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61B733AD-FCA0-4F22-BE0D-FBBDCE832EC2}" type="presOf" srcId="{E2EB6CF0-9B96-4779-8572-AE37C4F884DD}" destId="{E1FA5A86-D794-4653-969E-FDE2426F56E4}" srcOrd="0" destOrd="0" presId="urn:microsoft.com/office/officeart/2005/8/layout/chevron2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14663108-3749-41D6-A3CB-26BF8CE7F43C}" type="presOf" srcId="{29EB7AFA-19C0-4CFD-8AF8-E33EA3A82954}" destId="{F47F984B-2C7E-417B-8D81-F027F5C2922E}" srcOrd="0" destOrd="0" presId="urn:microsoft.com/office/officeart/2005/8/layout/chevron2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1B5475C1-60BF-4346-8192-71E3019DC475}" type="presOf" srcId="{46C27B14-8ADB-4033-92C6-6BD0EE2687BC}" destId="{92D4D632-C230-467B-83DA-54D4F7AFBA30}" srcOrd="0" destOrd="0" presId="urn:microsoft.com/office/officeart/2005/8/layout/chevron2"/>
    <dgm:cxn modelId="{BD0C7816-9A62-4DBC-AD73-EE9B68F9AD5E}" type="presOf" srcId="{CF9442D0-FDEE-43BA-91F2-03E5D4A4D2B5}" destId="{3F48E829-2DF2-4E40-B16C-F3E9493C863E}" srcOrd="0" destOrd="0" presId="urn:microsoft.com/office/officeart/2005/8/layout/chevron2"/>
    <dgm:cxn modelId="{B8565789-76D2-4F6B-8778-35C7FDB0EB9B}" type="presOf" srcId="{62B1C070-DB67-4356-9700-34906B46E6B6}" destId="{DC9C1F37-2395-4B71-8ECC-2B2944CE0DC6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3642645B-31D8-439D-8FDE-FF364BED4854}" type="presParOf" srcId="{8D5B219D-714A-4000-A329-684F982F89BF}" destId="{1118BEEC-F4E5-40F2-8442-D906EBA3A28C}" srcOrd="0" destOrd="0" presId="urn:microsoft.com/office/officeart/2005/8/layout/chevron2"/>
    <dgm:cxn modelId="{3FF7F052-39C2-481E-8582-C5C7B931E3A3}" type="presParOf" srcId="{1118BEEC-F4E5-40F2-8442-D906EBA3A28C}" destId="{92D4D632-C230-467B-83DA-54D4F7AFBA30}" srcOrd="0" destOrd="0" presId="urn:microsoft.com/office/officeart/2005/8/layout/chevron2"/>
    <dgm:cxn modelId="{B33B8114-23D0-4FE4-A14A-049F3907B532}" type="presParOf" srcId="{1118BEEC-F4E5-40F2-8442-D906EBA3A28C}" destId="{F47F984B-2C7E-417B-8D81-F027F5C2922E}" srcOrd="1" destOrd="0" presId="urn:microsoft.com/office/officeart/2005/8/layout/chevron2"/>
    <dgm:cxn modelId="{4B3BCD17-ACBF-4E8E-99EE-65776740C85B}" type="presParOf" srcId="{8D5B219D-714A-4000-A329-684F982F89BF}" destId="{06C89AF0-9EDE-4A81-9D82-9FAAC985037A}" srcOrd="1" destOrd="0" presId="urn:microsoft.com/office/officeart/2005/8/layout/chevron2"/>
    <dgm:cxn modelId="{CA223ED4-6BEE-44A7-B4FF-D84B48FE6D98}" type="presParOf" srcId="{8D5B219D-714A-4000-A329-684F982F89BF}" destId="{BC3F1DB4-22D1-46A2-A5FF-6DF1B7964EE7}" srcOrd="2" destOrd="0" presId="urn:microsoft.com/office/officeart/2005/8/layout/chevron2"/>
    <dgm:cxn modelId="{4BCAE987-2C90-4F38-9890-9E649B7B345B}" type="presParOf" srcId="{BC3F1DB4-22D1-46A2-A5FF-6DF1B7964EE7}" destId="{1971FFB6-88F2-4ECA-92D1-CC8BDAB9282F}" srcOrd="0" destOrd="0" presId="urn:microsoft.com/office/officeart/2005/8/layout/chevron2"/>
    <dgm:cxn modelId="{F17D819E-B278-44EC-A6CD-569E1D5FE9A4}" type="presParOf" srcId="{BC3F1DB4-22D1-46A2-A5FF-6DF1B7964EE7}" destId="{9359D514-2A2E-4F55-BC91-2500552A6ECF}" srcOrd="1" destOrd="0" presId="urn:microsoft.com/office/officeart/2005/8/layout/chevron2"/>
    <dgm:cxn modelId="{B948EC9C-B278-4AF3-9CE3-81863B687161}" type="presParOf" srcId="{8D5B219D-714A-4000-A329-684F982F89BF}" destId="{BA55FFD6-D412-4DD3-A89C-9EB382FD41C7}" srcOrd="3" destOrd="0" presId="urn:microsoft.com/office/officeart/2005/8/layout/chevron2"/>
    <dgm:cxn modelId="{D84CC0AD-D340-42C6-B793-9E1428066332}" type="presParOf" srcId="{8D5B219D-714A-4000-A329-684F982F89BF}" destId="{6A1E1377-D282-415F-B613-98A0CEF51625}" srcOrd="4" destOrd="0" presId="urn:microsoft.com/office/officeart/2005/8/layout/chevron2"/>
    <dgm:cxn modelId="{9C4C9FCE-6B4F-47FD-9CA6-1C0A6F18C03D}" type="presParOf" srcId="{6A1E1377-D282-415F-B613-98A0CEF51625}" destId="{E1FA5A86-D794-4653-969E-FDE2426F56E4}" srcOrd="0" destOrd="0" presId="urn:microsoft.com/office/officeart/2005/8/layout/chevron2"/>
    <dgm:cxn modelId="{D8F36052-A598-4D57-9388-1C5AE0E33786}" type="presParOf" srcId="{6A1E1377-D282-415F-B613-98A0CEF51625}" destId="{DC9C1F37-2395-4B71-8ECC-2B2944CE0DC6}" srcOrd="1" destOrd="0" presId="urn:microsoft.com/office/officeart/2005/8/layout/chevron2"/>
    <dgm:cxn modelId="{8D3A3627-0275-46CD-A23C-332BCE5F35C1}" type="presParOf" srcId="{8D5B219D-714A-4000-A329-684F982F89BF}" destId="{F9DDC1BC-E67F-48CA-92F5-BA166EFDB884}" srcOrd="5" destOrd="0" presId="urn:microsoft.com/office/officeart/2005/8/layout/chevron2"/>
    <dgm:cxn modelId="{2A078C67-1748-4536-B92A-F4DD94B9E7FD}" type="presParOf" srcId="{8D5B219D-714A-4000-A329-684F982F89BF}" destId="{EBEC25D0-8C5A-427E-A952-52354F7C9A07}" srcOrd="6" destOrd="0" presId="urn:microsoft.com/office/officeart/2005/8/layout/chevron2"/>
    <dgm:cxn modelId="{6DC3443A-153C-4E9E-858C-586750EF0B69}" type="presParOf" srcId="{EBEC25D0-8C5A-427E-A952-52354F7C9A07}" destId="{F0D8CB9C-6783-4707-BF0A-5F64B5FC00C7}" srcOrd="0" destOrd="0" presId="urn:microsoft.com/office/officeart/2005/8/layout/chevron2"/>
    <dgm:cxn modelId="{AE2B43C3-D916-4D8A-91C2-C516418FBE85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12 AÑOS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ES" dirty="0" smtClean="0"/>
            <a:t>14 AÑOS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16 AÑOS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18 AÑOS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C6865AB-BCB5-4666-BD2D-3F437F83109A}" type="presOf" srcId="{C8C77AB6-36B9-466A-8AC5-F167CA88E66F}" destId="{1971FFB6-88F2-4ECA-92D1-CC8BDAB9282F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DB4A65D6-5C03-49BA-A14A-3C2F44B84BF5}" type="presOf" srcId="{CF9442D0-FDEE-43BA-91F2-03E5D4A4D2B5}" destId="{3F48E829-2DF2-4E40-B16C-F3E9493C863E}" srcOrd="0" destOrd="0" presId="urn:microsoft.com/office/officeart/2005/8/layout/chevron2"/>
    <dgm:cxn modelId="{24FAE4EF-F05D-415D-A352-BFA3A0325862}" type="presOf" srcId="{3779D11E-75F1-4FCB-8763-4FE22B84AA48}" destId="{9359D514-2A2E-4F55-BC91-2500552A6ECF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0E871242-6815-4F11-83BE-3AA5DEFC096A}" type="presOf" srcId="{A8AAF443-3B47-40D9-A4AF-446DC967302D}" destId="{F0D8CB9C-6783-4707-BF0A-5F64B5FC00C7}" srcOrd="0" destOrd="0" presId="urn:microsoft.com/office/officeart/2005/8/layout/chevron2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F01C4453-4017-4898-AA50-FFF3D8B39533}" type="presOf" srcId="{E2EB6CF0-9B96-4779-8572-AE37C4F884DD}" destId="{E1FA5A86-D794-4653-969E-FDE2426F56E4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9F37B2EF-DF06-4DD7-B7CA-242623B45F8F}" type="presOf" srcId="{E88B0786-E875-4DFF-8E47-E9FE04A8E27D}" destId="{8D5B219D-714A-4000-A329-684F982F89BF}" srcOrd="0" destOrd="0" presId="urn:microsoft.com/office/officeart/2005/8/layout/chevron2"/>
    <dgm:cxn modelId="{62C4C251-8067-4E0F-A380-7328E0EAC82C}" type="presOf" srcId="{46C27B14-8ADB-4033-92C6-6BD0EE2687BC}" destId="{92D4D632-C230-467B-83DA-54D4F7AFBA30}" srcOrd="0" destOrd="0" presId="urn:microsoft.com/office/officeart/2005/8/layout/chevron2"/>
    <dgm:cxn modelId="{2B18116A-21C1-43C1-9914-1B9A77803FD0}" type="presOf" srcId="{29EB7AFA-19C0-4CFD-8AF8-E33EA3A82954}" destId="{F47F984B-2C7E-417B-8D81-F027F5C2922E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78D85B12-1F5B-434D-9950-3E9A4E1F272F}" type="presOf" srcId="{62B1C070-DB67-4356-9700-34906B46E6B6}" destId="{DC9C1F37-2395-4B71-8ECC-2B2944CE0DC6}" srcOrd="0" destOrd="0" presId="urn:microsoft.com/office/officeart/2005/8/layout/chevron2"/>
    <dgm:cxn modelId="{3C439681-FC6B-4126-8AB8-B57277BB6C9C}" type="presParOf" srcId="{8D5B219D-714A-4000-A329-684F982F89BF}" destId="{1118BEEC-F4E5-40F2-8442-D906EBA3A28C}" srcOrd="0" destOrd="0" presId="urn:microsoft.com/office/officeart/2005/8/layout/chevron2"/>
    <dgm:cxn modelId="{7CF1C2AE-C410-4956-A69F-F9167D563B60}" type="presParOf" srcId="{1118BEEC-F4E5-40F2-8442-D906EBA3A28C}" destId="{92D4D632-C230-467B-83DA-54D4F7AFBA30}" srcOrd="0" destOrd="0" presId="urn:microsoft.com/office/officeart/2005/8/layout/chevron2"/>
    <dgm:cxn modelId="{8F3A71DB-7F1F-4A66-99CB-0E6C7B9BC4F0}" type="presParOf" srcId="{1118BEEC-F4E5-40F2-8442-D906EBA3A28C}" destId="{F47F984B-2C7E-417B-8D81-F027F5C2922E}" srcOrd="1" destOrd="0" presId="urn:microsoft.com/office/officeart/2005/8/layout/chevron2"/>
    <dgm:cxn modelId="{78F2CD63-FADD-463E-8BFF-2FF242FD1AA3}" type="presParOf" srcId="{8D5B219D-714A-4000-A329-684F982F89BF}" destId="{06C89AF0-9EDE-4A81-9D82-9FAAC985037A}" srcOrd="1" destOrd="0" presId="urn:microsoft.com/office/officeart/2005/8/layout/chevron2"/>
    <dgm:cxn modelId="{7D81146E-E658-401F-BA7E-70BBB59E5DD2}" type="presParOf" srcId="{8D5B219D-714A-4000-A329-684F982F89BF}" destId="{BC3F1DB4-22D1-46A2-A5FF-6DF1B7964EE7}" srcOrd="2" destOrd="0" presId="urn:microsoft.com/office/officeart/2005/8/layout/chevron2"/>
    <dgm:cxn modelId="{73B9E3F0-B8E6-46FE-86BE-3BCABC2ADB56}" type="presParOf" srcId="{BC3F1DB4-22D1-46A2-A5FF-6DF1B7964EE7}" destId="{1971FFB6-88F2-4ECA-92D1-CC8BDAB9282F}" srcOrd="0" destOrd="0" presId="urn:microsoft.com/office/officeart/2005/8/layout/chevron2"/>
    <dgm:cxn modelId="{BDE81BBD-4058-4004-A88A-B9A23E5B5ACF}" type="presParOf" srcId="{BC3F1DB4-22D1-46A2-A5FF-6DF1B7964EE7}" destId="{9359D514-2A2E-4F55-BC91-2500552A6ECF}" srcOrd="1" destOrd="0" presId="urn:microsoft.com/office/officeart/2005/8/layout/chevron2"/>
    <dgm:cxn modelId="{6D78E686-464B-45DF-AB22-D1EFA196E7C1}" type="presParOf" srcId="{8D5B219D-714A-4000-A329-684F982F89BF}" destId="{BA55FFD6-D412-4DD3-A89C-9EB382FD41C7}" srcOrd="3" destOrd="0" presId="urn:microsoft.com/office/officeart/2005/8/layout/chevron2"/>
    <dgm:cxn modelId="{F394A326-E78D-4532-8428-FEB8E37EE476}" type="presParOf" srcId="{8D5B219D-714A-4000-A329-684F982F89BF}" destId="{6A1E1377-D282-415F-B613-98A0CEF51625}" srcOrd="4" destOrd="0" presId="urn:microsoft.com/office/officeart/2005/8/layout/chevron2"/>
    <dgm:cxn modelId="{22DAF76A-E0BD-4A6E-A482-395076C0844F}" type="presParOf" srcId="{6A1E1377-D282-415F-B613-98A0CEF51625}" destId="{E1FA5A86-D794-4653-969E-FDE2426F56E4}" srcOrd="0" destOrd="0" presId="urn:microsoft.com/office/officeart/2005/8/layout/chevron2"/>
    <dgm:cxn modelId="{54C2C510-6922-491B-BCD9-D507C533DEF9}" type="presParOf" srcId="{6A1E1377-D282-415F-B613-98A0CEF51625}" destId="{DC9C1F37-2395-4B71-8ECC-2B2944CE0DC6}" srcOrd="1" destOrd="0" presId="urn:microsoft.com/office/officeart/2005/8/layout/chevron2"/>
    <dgm:cxn modelId="{768E5871-DFB7-49B2-B2B0-DE0AA70C149A}" type="presParOf" srcId="{8D5B219D-714A-4000-A329-684F982F89BF}" destId="{F9DDC1BC-E67F-48CA-92F5-BA166EFDB884}" srcOrd="5" destOrd="0" presId="urn:microsoft.com/office/officeart/2005/8/layout/chevron2"/>
    <dgm:cxn modelId="{6BF7EB86-3761-45D7-B2C1-4DC2DD2A72F9}" type="presParOf" srcId="{8D5B219D-714A-4000-A329-684F982F89BF}" destId="{EBEC25D0-8C5A-427E-A952-52354F7C9A07}" srcOrd="6" destOrd="0" presId="urn:microsoft.com/office/officeart/2005/8/layout/chevron2"/>
    <dgm:cxn modelId="{637BA16D-2B45-4034-9A58-B6F03351B877}" type="presParOf" srcId="{EBEC25D0-8C5A-427E-A952-52354F7C9A07}" destId="{F0D8CB9C-6783-4707-BF0A-5F64B5FC00C7}" srcOrd="0" destOrd="0" presId="urn:microsoft.com/office/officeart/2005/8/layout/chevron2"/>
    <dgm:cxn modelId="{1327E034-089E-447F-B7CB-5063CD180970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LEVES 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ES" dirty="0" smtClean="0"/>
            <a:t>GRAVES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MUY GRAVES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TODAS LAS ANTERIORES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389F6D-94B4-4880-81CF-27780E9F5D08}" type="presOf" srcId="{62B1C070-DB67-4356-9700-34906B46E6B6}" destId="{DC9C1F37-2395-4B71-8ECC-2B2944CE0DC6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018A5492-9E3D-46EA-9F70-32C7F02C5B8F}" type="presOf" srcId="{29EB7AFA-19C0-4CFD-8AF8-E33EA3A82954}" destId="{F47F984B-2C7E-417B-8D81-F027F5C2922E}" srcOrd="0" destOrd="0" presId="urn:microsoft.com/office/officeart/2005/8/layout/chevron2"/>
    <dgm:cxn modelId="{619E0957-7596-40D7-8825-C9ADA70CC2DE}" type="presOf" srcId="{C8C77AB6-36B9-466A-8AC5-F167CA88E66F}" destId="{1971FFB6-88F2-4ECA-92D1-CC8BDAB9282F}" srcOrd="0" destOrd="0" presId="urn:microsoft.com/office/officeart/2005/8/layout/chevron2"/>
    <dgm:cxn modelId="{0B868F42-C92E-4053-BCBA-1011330E16E2}" type="presOf" srcId="{CF9442D0-FDEE-43BA-91F2-03E5D4A4D2B5}" destId="{3F48E829-2DF2-4E40-B16C-F3E9493C863E}" srcOrd="0" destOrd="0" presId="urn:microsoft.com/office/officeart/2005/8/layout/chevron2"/>
    <dgm:cxn modelId="{7A0F4AB0-289B-411A-9BD1-ECA626C3715A}" type="presOf" srcId="{46C27B14-8ADB-4033-92C6-6BD0EE2687BC}" destId="{92D4D632-C230-467B-83DA-54D4F7AFBA30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D5087574-A020-444F-9172-71C997AB142A}" type="presOf" srcId="{E2EB6CF0-9B96-4779-8572-AE37C4F884DD}" destId="{E1FA5A86-D794-4653-969E-FDE2426F56E4}" srcOrd="0" destOrd="0" presId="urn:microsoft.com/office/officeart/2005/8/layout/chevron2"/>
    <dgm:cxn modelId="{A61A8201-443E-43D3-8B0A-EAB493832C25}" type="presOf" srcId="{A8AAF443-3B47-40D9-A4AF-446DC967302D}" destId="{F0D8CB9C-6783-4707-BF0A-5F64B5FC00C7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6DA7A024-CF63-45B7-B109-52B4714224F3}" type="presOf" srcId="{3779D11E-75F1-4FCB-8763-4FE22B84AA48}" destId="{9359D514-2A2E-4F55-BC91-2500552A6ECF}" srcOrd="0" destOrd="0" presId="urn:microsoft.com/office/officeart/2005/8/layout/chevron2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DB4E439A-9471-45D5-99A7-B4A4C73D659C}" type="presOf" srcId="{E88B0786-E875-4DFF-8E47-E9FE04A8E27D}" destId="{8D5B219D-714A-4000-A329-684F982F89BF}" srcOrd="0" destOrd="0" presId="urn:microsoft.com/office/officeart/2005/8/layout/chevron2"/>
    <dgm:cxn modelId="{D377DD58-E3C0-41E9-ABCE-A40948887F20}" type="presParOf" srcId="{8D5B219D-714A-4000-A329-684F982F89BF}" destId="{1118BEEC-F4E5-40F2-8442-D906EBA3A28C}" srcOrd="0" destOrd="0" presId="urn:microsoft.com/office/officeart/2005/8/layout/chevron2"/>
    <dgm:cxn modelId="{3C0AF5D2-D3B0-461C-A208-A65E72034791}" type="presParOf" srcId="{1118BEEC-F4E5-40F2-8442-D906EBA3A28C}" destId="{92D4D632-C230-467B-83DA-54D4F7AFBA30}" srcOrd="0" destOrd="0" presId="urn:microsoft.com/office/officeart/2005/8/layout/chevron2"/>
    <dgm:cxn modelId="{4AEB0415-5E19-4FE9-834D-9A4A98D228F9}" type="presParOf" srcId="{1118BEEC-F4E5-40F2-8442-D906EBA3A28C}" destId="{F47F984B-2C7E-417B-8D81-F027F5C2922E}" srcOrd="1" destOrd="0" presId="urn:microsoft.com/office/officeart/2005/8/layout/chevron2"/>
    <dgm:cxn modelId="{907819E5-AE7B-49DC-8946-528FD4F0BAB9}" type="presParOf" srcId="{8D5B219D-714A-4000-A329-684F982F89BF}" destId="{06C89AF0-9EDE-4A81-9D82-9FAAC985037A}" srcOrd="1" destOrd="0" presId="urn:microsoft.com/office/officeart/2005/8/layout/chevron2"/>
    <dgm:cxn modelId="{FBF16CD3-0493-4ABA-8384-E94DC3FDFCC3}" type="presParOf" srcId="{8D5B219D-714A-4000-A329-684F982F89BF}" destId="{BC3F1DB4-22D1-46A2-A5FF-6DF1B7964EE7}" srcOrd="2" destOrd="0" presId="urn:microsoft.com/office/officeart/2005/8/layout/chevron2"/>
    <dgm:cxn modelId="{C080177C-DECB-49B5-9083-11637E0C5B7B}" type="presParOf" srcId="{BC3F1DB4-22D1-46A2-A5FF-6DF1B7964EE7}" destId="{1971FFB6-88F2-4ECA-92D1-CC8BDAB9282F}" srcOrd="0" destOrd="0" presId="urn:microsoft.com/office/officeart/2005/8/layout/chevron2"/>
    <dgm:cxn modelId="{21B6F409-AA95-4E74-B564-43F6A31867AC}" type="presParOf" srcId="{BC3F1DB4-22D1-46A2-A5FF-6DF1B7964EE7}" destId="{9359D514-2A2E-4F55-BC91-2500552A6ECF}" srcOrd="1" destOrd="0" presId="urn:microsoft.com/office/officeart/2005/8/layout/chevron2"/>
    <dgm:cxn modelId="{30ABEFA4-ED34-4E2D-9FB7-EE6492A7F02C}" type="presParOf" srcId="{8D5B219D-714A-4000-A329-684F982F89BF}" destId="{BA55FFD6-D412-4DD3-A89C-9EB382FD41C7}" srcOrd="3" destOrd="0" presId="urn:microsoft.com/office/officeart/2005/8/layout/chevron2"/>
    <dgm:cxn modelId="{371A7DB0-4A8A-4856-80A5-B1FE5B9D3868}" type="presParOf" srcId="{8D5B219D-714A-4000-A329-684F982F89BF}" destId="{6A1E1377-D282-415F-B613-98A0CEF51625}" srcOrd="4" destOrd="0" presId="urn:microsoft.com/office/officeart/2005/8/layout/chevron2"/>
    <dgm:cxn modelId="{53C65517-6030-455E-817B-730D14F81370}" type="presParOf" srcId="{6A1E1377-D282-415F-B613-98A0CEF51625}" destId="{E1FA5A86-D794-4653-969E-FDE2426F56E4}" srcOrd="0" destOrd="0" presId="urn:microsoft.com/office/officeart/2005/8/layout/chevron2"/>
    <dgm:cxn modelId="{1D226F24-BB7C-4142-ABCC-5EFA24B1C75F}" type="presParOf" srcId="{6A1E1377-D282-415F-B613-98A0CEF51625}" destId="{DC9C1F37-2395-4B71-8ECC-2B2944CE0DC6}" srcOrd="1" destOrd="0" presId="urn:microsoft.com/office/officeart/2005/8/layout/chevron2"/>
    <dgm:cxn modelId="{1519427F-D181-4851-82DE-F9E23413A87E}" type="presParOf" srcId="{8D5B219D-714A-4000-A329-684F982F89BF}" destId="{F9DDC1BC-E67F-48CA-92F5-BA166EFDB884}" srcOrd="5" destOrd="0" presId="urn:microsoft.com/office/officeart/2005/8/layout/chevron2"/>
    <dgm:cxn modelId="{F8F084E9-318B-401B-B39B-74093969E632}" type="presParOf" srcId="{8D5B219D-714A-4000-A329-684F982F89BF}" destId="{EBEC25D0-8C5A-427E-A952-52354F7C9A07}" srcOrd="6" destOrd="0" presId="urn:microsoft.com/office/officeart/2005/8/layout/chevron2"/>
    <dgm:cxn modelId="{16645F24-2E0A-4761-8806-D74215EFD08E}" type="presParOf" srcId="{EBEC25D0-8C5A-427E-A952-52354F7C9A07}" destId="{F0D8CB9C-6783-4707-BF0A-5F64B5FC00C7}" srcOrd="0" destOrd="0" presId="urn:microsoft.com/office/officeart/2005/8/layout/chevron2"/>
    <dgm:cxn modelId="{132F3AC0-DDFE-49E1-AADF-92FBE3A51B79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PRESIDENTE, VICEPRESIDENTE Y SECRETARIO ACTUARIO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pPr algn="just"/>
          <a:r>
            <a:rPr lang="es-ES" dirty="0" smtClean="0"/>
            <a:t>PRESIDENTE, FISCAL PROMOTOR Y SECRETARIO ACTUARIO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DIRECTOR, UN REPRESENTANTE DE MAESTROS RURAL Y UN REPRESENTANTE URBANO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TRES MAESTROS ABOGADOS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6214DE9-1276-4458-9C78-87D30D428617}" type="presOf" srcId="{E2EB6CF0-9B96-4779-8572-AE37C4F884DD}" destId="{E1FA5A86-D794-4653-969E-FDE2426F56E4}" srcOrd="0" destOrd="0" presId="urn:microsoft.com/office/officeart/2005/8/layout/chevron2"/>
    <dgm:cxn modelId="{F53689D5-8438-4659-8D43-33C330398EE4}" type="presOf" srcId="{A8AAF443-3B47-40D9-A4AF-446DC967302D}" destId="{F0D8CB9C-6783-4707-BF0A-5F64B5FC00C7}" srcOrd="0" destOrd="0" presId="urn:microsoft.com/office/officeart/2005/8/layout/chevron2"/>
    <dgm:cxn modelId="{933AB899-0D40-4EE1-A3AF-68B2AFF25668}" type="presOf" srcId="{C8C77AB6-36B9-466A-8AC5-F167CA88E66F}" destId="{1971FFB6-88F2-4ECA-92D1-CC8BDAB9282F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033F241C-B9BB-4DCE-B7FA-C438FC6472A6}" type="presOf" srcId="{E88B0786-E875-4DFF-8E47-E9FE04A8E27D}" destId="{8D5B219D-714A-4000-A329-684F982F89BF}" srcOrd="0" destOrd="0" presId="urn:microsoft.com/office/officeart/2005/8/layout/chevron2"/>
    <dgm:cxn modelId="{0258C2ED-D9D0-4051-B644-FB3203166908}" type="presOf" srcId="{46C27B14-8ADB-4033-92C6-6BD0EE2687BC}" destId="{92D4D632-C230-467B-83DA-54D4F7AFBA30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5A7CF413-33BC-4D7A-9505-12D93D58EC33}" type="presOf" srcId="{CF9442D0-FDEE-43BA-91F2-03E5D4A4D2B5}" destId="{3F48E829-2DF2-4E40-B16C-F3E9493C863E}" srcOrd="0" destOrd="0" presId="urn:microsoft.com/office/officeart/2005/8/layout/chevron2"/>
    <dgm:cxn modelId="{CD0502CA-ACA5-475F-B9AC-E4A4B48C704A}" type="presOf" srcId="{29EB7AFA-19C0-4CFD-8AF8-E33EA3A82954}" destId="{F47F984B-2C7E-417B-8D81-F027F5C2922E}" srcOrd="0" destOrd="0" presId="urn:microsoft.com/office/officeart/2005/8/layout/chevron2"/>
    <dgm:cxn modelId="{DA59D255-BD55-44DD-AE98-D12A0DC73646}" type="presOf" srcId="{3779D11E-75F1-4FCB-8763-4FE22B84AA48}" destId="{9359D514-2A2E-4F55-BC91-2500552A6ECF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47450CB9-BA6B-451A-9C0E-E6C8EAF2ABCA}" type="presOf" srcId="{62B1C070-DB67-4356-9700-34906B46E6B6}" destId="{DC9C1F37-2395-4B71-8ECC-2B2944CE0DC6}" srcOrd="0" destOrd="0" presId="urn:microsoft.com/office/officeart/2005/8/layout/chevron2"/>
    <dgm:cxn modelId="{2AF5C1F1-6BEC-4CD5-97D4-45A6D962FB2E}" type="presParOf" srcId="{8D5B219D-714A-4000-A329-684F982F89BF}" destId="{1118BEEC-F4E5-40F2-8442-D906EBA3A28C}" srcOrd="0" destOrd="0" presId="urn:microsoft.com/office/officeart/2005/8/layout/chevron2"/>
    <dgm:cxn modelId="{E274AB90-F906-4594-8193-BD042E690DA8}" type="presParOf" srcId="{1118BEEC-F4E5-40F2-8442-D906EBA3A28C}" destId="{92D4D632-C230-467B-83DA-54D4F7AFBA30}" srcOrd="0" destOrd="0" presId="urn:microsoft.com/office/officeart/2005/8/layout/chevron2"/>
    <dgm:cxn modelId="{3DE65C67-50DB-4702-B33B-F8A2DB3D4BA4}" type="presParOf" srcId="{1118BEEC-F4E5-40F2-8442-D906EBA3A28C}" destId="{F47F984B-2C7E-417B-8D81-F027F5C2922E}" srcOrd="1" destOrd="0" presId="urn:microsoft.com/office/officeart/2005/8/layout/chevron2"/>
    <dgm:cxn modelId="{87DD982A-A704-4700-AA33-DB59B577F1FE}" type="presParOf" srcId="{8D5B219D-714A-4000-A329-684F982F89BF}" destId="{06C89AF0-9EDE-4A81-9D82-9FAAC985037A}" srcOrd="1" destOrd="0" presId="urn:microsoft.com/office/officeart/2005/8/layout/chevron2"/>
    <dgm:cxn modelId="{8BB3041B-F0C3-45CA-BE4F-3D48C58575EC}" type="presParOf" srcId="{8D5B219D-714A-4000-A329-684F982F89BF}" destId="{BC3F1DB4-22D1-46A2-A5FF-6DF1B7964EE7}" srcOrd="2" destOrd="0" presId="urn:microsoft.com/office/officeart/2005/8/layout/chevron2"/>
    <dgm:cxn modelId="{57895055-E671-405C-9AAA-D65BFFCC8787}" type="presParOf" srcId="{BC3F1DB4-22D1-46A2-A5FF-6DF1B7964EE7}" destId="{1971FFB6-88F2-4ECA-92D1-CC8BDAB9282F}" srcOrd="0" destOrd="0" presId="urn:microsoft.com/office/officeart/2005/8/layout/chevron2"/>
    <dgm:cxn modelId="{343EF626-19E4-4459-A475-ED9120E192AB}" type="presParOf" srcId="{BC3F1DB4-22D1-46A2-A5FF-6DF1B7964EE7}" destId="{9359D514-2A2E-4F55-BC91-2500552A6ECF}" srcOrd="1" destOrd="0" presId="urn:microsoft.com/office/officeart/2005/8/layout/chevron2"/>
    <dgm:cxn modelId="{483131F0-643B-4783-BEEF-3F5AED83E1FC}" type="presParOf" srcId="{8D5B219D-714A-4000-A329-684F982F89BF}" destId="{BA55FFD6-D412-4DD3-A89C-9EB382FD41C7}" srcOrd="3" destOrd="0" presId="urn:microsoft.com/office/officeart/2005/8/layout/chevron2"/>
    <dgm:cxn modelId="{8336352B-CF2B-4C2D-9A5E-D2E4868ACA66}" type="presParOf" srcId="{8D5B219D-714A-4000-A329-684F982F89BF}" destId="{6A1E1377-D282-415F-B613-98A0CEF51625}" srcOrd="4" destOrd="0" presId="urn:microsoft.com/office/officeart/2005/8/layout/chevron2"/>
    <dgm:cxn modelId="{02ABC3A0-2820-4A84-8666-A0D4ABD4B62C}" type="presParOf" srcId="{6A1E1377-D282-415F-B613-98A0CEF51625}" destId="{E1FA5A86-D794-4653-969E-FDE2426F56E4}" srcOrd="0" destOrd="0" presId="urn:microsoft.com/office/officeart/2005/8/layout/chevron2"/>
    <dgm:cxn modelId="{667521FE-3F76-42CD-937A-75C150C78104}" type="presParOf" srcId="{6A1E1377-D282-415F-B613-98A0CEF51625}" destId="{DC9C1F37-2395-4B71-8ECC-2B2944CE0DC6}" srcOrd="1" destOrd="0" presId="urn:microsoft.com/office/officeart/2005/8/layout/chevron2"/>
    <dgm:cxn modelId="{F789CC74-AAE4-4DCB-A700-548B6BD9B29D}" type="presParOf" srcId="{8D5B219D-714A-4000-A329-684F982F89BF}" destId="{F9DDC1BC-E67F-48CA-92F5-BA166EFDB884}" srcOrd="5" destOrd="0" presId="urn:microsoft.com/office/officeart/2005/8/layout/chevron2"/>
    <dgm:cxn modelId="{2CF8BB31-0952-4C3E-9A15-ED1FA0942DC3}" type="presParOf" srcId="{8D5B219D-714A-4000-A329-684F982F89BF}" destId="{EBEC25D0-8C5A-427E-A952-52354F7C9A07}" srcOrd="6" destOrd="0" presId="urn:microsoft.com/office/officeart/2005/8/layout/chevron2"/>
    <dgm:cxn modelId="{7C15DA9D-5AFD-4360-B813-7517D9E7855A}" type="presParOf" srcId="{EBEC25D0-8C5A-427E-A952-52354F7C9A07}" destId="{F0D8CB9C-6783-4707-BF0A-5F64B5FC00C7}" srcOrd="0" destOrd="0" presId="urn:microsoft.com/office/officeart/2005/8/layout/chevron2"/>
    <dgm:cxn modelId="{9EE14E45-3A0C-4E2A-8448-6D9A74FF62E6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24 HORAS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ES" dirty="0" smtClean="0"/>
            <a:t>48 HORAS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3 DIAS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5 DIAS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2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285C6C35-568D-4958-AF05-C33FD3A7EE5C}" type="presOf" srcId="{E88B0786-E875-4DFF-8E47-E9FE04A8E27D}" destId="{8D5B219D-714A-4000-A329-684F982F89BF}" srcOrd="0" destOrd="0" presId="urn:microsoft.com/office/officeart/2005/8/layout/chevron2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654AED8D-0240-47A0-8AFD-5CE0EDAEEC40}" type="presOf" srcId="{29EB7AFA-19C0-4CFD-8AF8-E33EA3A82954}" destId="{F47F984B-2C7E-417B-8D81-F027F5C2922E}" srcOrd="0" destOrd="0" presId="urn:microsoft.com/office/officeart/2005/8/layout/chevron2"/>
    <dgm:cxn modelId="{745E4F56-3661-467B-9E46-B0D5BAB7C592}" type="presOf" srcId="{62B1C070-DB67-4356-9700-34906B46E6B6}" destId="{DC9C1F37-2395-4B71-8ECC-2B2944CE0DC6}" srcOrd="0" destOrd="0" presId="urn:microsoft.com/office/officeart/2005/8/layout/chevron2"/>
    <dgm:cxn modelId="{4701BAA3-906C-417A-B3B6-01D016F15DD9}" type="presOf" srcId="{C8C77AB6-36B9-466A-8AC5-F167CA88E66F}" destId="{1971FFB6-88F2-4ECA-92D1-CC8BDAB9282F}" srcOrd="0" destOrd="0" presId="urn:microsoft.com/office/officeart/2005/8/layout/chevron2"/>
    <dgm:cxn modelId="{52500E1B-29E2-4ECC-B588-3A849FF31D9E}" type="presOf" srcId="{A8AAF443-3B47-40D9-A4AF-446DC967302D}" destId="{F0D8CB9C-6783-4707-BF0A-5F64B5FC00C7}" srcOrd="0" destOrd="0" presId="urn:microsoft.com/office/officeart/2005/8/layout/chevron2"/>
    <dgm:cxn modelId="{C891479E-B376-49EA-ACBD-CD54FFBAC2F7}" type="presOf" srcId="{3779D11E-75F1-4FCB-8763-4FE22B84AA48}" destId="{9359D514-2A2E-4F55-BC91-2500552A6ECF}" srcOrd="0" destOrd="0" presId="urn:microsoft.com/office/officeart/2005/8/layout/chevron2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D6A34D3D-48C9-4003-8E6D-AE0CDFCB2EF8}" type="presOf" srcId="{CF9442D0-FDEE-43BA-91F2-03E5D4A4D2B5}" destId="{3F48E829-2DF2-4E40-B16C-F3E9493C863E}" srcOrd="0" destOrd="0" presId="urn:microsoft.com/office/officeart/2005/8/layout/chevron2"/>
    <dgm:cxn modelId="{8D096F77-26BC-46EF-B55C-4506709994CC}" type="presOf" srcId="{E2EB6CF0-9B96-4779-8572-AE37C4F884DD}" destId="{E1FA5A86-D794-4653-969E-FDE2426F56E4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42F41BB5-9878-4974-B2B0-7B3EEF51EC68}" type="presOf" srcId="{46C27B14-8ADB-4033-92C6-6BD0EE2687BC}" destId="{92D4D632-C230-467B-83DA-54D4F7AFBA30}" srcOrd="0" destOrd="0" presId="urn:microsoft.com/office/officeart/2005/8/layout/chevron2"/>
    <dgm:cxn modelId="{F95E27AF-FA51-43F2-857F-BB19D18E4939}" type="presParOf" srcId="{8D5B219D-714A-4000-A329-684F982F89BF}" destId="{1118BEEC-F4E5-40F2-8442-D906EBA3A28C}" srcOrd="0" destOrd="0" presId="urn:microsoft.com/office/officeart/2005/8/layout/chevron2"/>
    <dgm:cxn modelId="{3E4AAFAB-1C52-4A8B-AB7E-30D9CD1ECC0F}" type="presParOf" srcId="{1118BEEC-F4E5-40F2-8442-D906EBA3A28C}" destId="{92D4D632-C230-467B-83DA-54D4F7AFBA30}" srcOrd="0" destOrd="0" presId="urn:microsoft.com/office/officeart/2005/8/layout/chevron2"/>
    <dgm:cxn modelId="{A54CFF75-2D03-46E4-8C3D-2A9F1E73033F}" type="presParOf" srcId="{1118BEEC-F4E5-40F2-8442-D906EBA3A28C}" destId="{F47F984B-2C7E-417B-8D81-F027F5C2922E}" srcOrd="1" destOrd="0" presId="urn:microsoft.com/office/officeart/2005/8/layout/chevron2"/>
    <dgm:cxn modelId="{FDE0C6A9-FB74-444E-8AB9-871A93AB7E25}" type="presParOf" srcId="{8D5B219D-714A-4000-A329-684F982F89BF}" destId="{06C89AF0-9EDE-4A81-9D82-9FAAC985037A}" srcOrd="1" destOrd="0" presId="urn:microsoft.com/office/officeart/2005/8/layout/chevron2"/>
    <dgm:cxn modelId="{1CE7ABB3-2F4B-4E4B-BE7C-9E8228869A48}" type="presParOf" srcId="{8D5B219D-714A-4000-A329-684F982F89BF}" destId="{BC3F1DB4-22D1-46A2-A5FF-6DF1B7964EE7}" srcOrd="2" destOrd="0" presId="urn:microsoft.com/office/officeart/2005/8/layout/chevron2"/>
    <dgm:cxn modelId="{216439A3-738C-44CC-BC7E-218786B122C6}" type="presParOf" srcId="{BC3F1DB4-22D1-46A2-A5FF-6DF1B7964EE7}" destId="{1971FFB6-88F2-4ECA-92D1-CC8BDAB9282F}" srcOrd="0" destOrd="0" presId="urn:microsoft.com/office/officeart/2005/8/layout/chevron2"/>
    <dgm:cxn modelId="{9137C5A1-5E92-40AF-A731-BE5BC8D263C5}" type="presParOf" srcId="{BC3F1DB4-22D1-46A2-A5FF-6DF1B7964EE7}" destId="{9359D514-2A2E-4F55-BC91-2500552A6ECF}" srcOrd="1" destOrd="0" presId="urn:microsoft.com/office/officeart/2005/8/layout/chevron2"/>
    <dgm:cxn modelId="{9698BCEF-E305-40B5-9C13-C2C8C0B236E0}" type="presParOf" srcId="{8D5B219D-714A-4000-A329-684F982F89BF}" destId="{BA55FFD6-D412-4DD3-A89C-9EB382FD41C7}" srcOrd="3" destOrd="0" presId="urn:microsoft.com/office/officeart/2005/8/layout/chevron2"/>
    <dgm:cxn modelId="{F56B6014-B01C-483B-B595-1F0F9A33720F}" type="presParOf" srcId="{8D5B219D-714A-4000-A329-684F982F89BF}" destId="{6A1E1377-D282-415F-B613-98A0CEF51625}" srcOrd="4" destOrd="0" presId="urn:microsoft.com/office/officeart/2005/8/layout/chevron2"/>
    <dgm:cxn modelId="{AD0CE147-8856-42FE-B319-A100C94FD7A2}" type="presParOf" srcId="{6A1E1377-D282-415F-B613-98A0CEF51625}" destId="{E1FA5A86-D794-4653-969E-FDE2426F56E4}" srcOrd="0" destOrd="0" presId="urn:microsoft.com/office/officeart/2005/8/layout/chevron2"/>
    <dgm:cxn modelId="{24B8E02F-69CD-4894-9462-43EF6CA19352}" type="presParOf" srcId="{6A1E1377-D282-415F-B613-98A0CEF51625}" destId="{DC9C1F37-2395-4B71-8ECC-2B2944CE0DC6}" srcOrd="1" destOrd="0" presId="urn:microsoft.com/office/officeart/2005/8/layout/chevron2"/>
    <dgm:cxn modelId="{7E386CE2-D39F-4BAE-96F4-E29788F84207}" type="presParOf" srcId="{8D5B219D-714A-4000-A329-684F982F89BF}" destId="{F9DDC1BC-E67F-48CA-92F5-BA166EFDB884}" srcOrd="5" destOrd="0" presId="urn:microsoft.com/office/officeart/2005/8/layout/chevron2"/>
    <dgm:cxn modelId="{10E1A656-D6A1-41AB-89FC-C3571CA786C1}" type="presParOf" srcId="{8D5B219D-714A-4000-A329-684F982F89BF}" destId="{EBEC25D0-8C5A-427E-A952-52354F7C9A07}" srcOrd="6" destOrd="0" presId="urn:microsoft.com/office/officeart/2005/8/layout/chevron2"/>
    <dgm:cxn modelId="{186BDE06-7011-4D5A-9C16-0FCDEA9346C0}" type="presParOf" srcId="{EBEC25D0-8C5A-427E-A952-52354F7C9A07}" destId="{F0D8CB9C-6783-4707-BF0A-5F64B5FC00C7}" srcOrd="0" destOrd="0" presId="urn:microsoft.com/office/officeart/2005/8/layout/chevron2"/>
    <dgm:cxn modelId="{954C078B-96BC-4480-A127-DD3967B54AFF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LEVE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ES" dirty="0" smtClean="0"/>
            <a:t>GRAVE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MUY GRAVE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NO EXISTE LA TIPIFICACIÓN DE LA FALTA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2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492969-E647-473D-9A10-985FD9E706A2}" type="presOf" srcId="{A8AAF443-3B47-40D9-A4AF-446DC967302D}" destId="{F0D8CB9C-6783-4707-BF0A-5F64B5FC00C7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3FBFCEF2-1F34-4EEC-8ACA-42118949F34A}" type="presOf" srcId="{C8C77AB6-36B9-466A-8AC5-F167CA88E66F}" destId="{1971FFB6-88F2-4ECA-92D1-CC8BDAB9282F}" srcOrd="0" destOrd="0" presId="urn:microsoft.com/office/officeart/2005/8/layout/chevron2"/>
    <dgm:cxn modelId="{5B2B28FD-7AF0-4C99-91BE-E11B888998BC}" type="presOf" srcId="{CF9442D0-FDEE-43BA-91F2-03E5D4A4D2B5}" destId="{3F48E829-2DF2-4E40-B16C-F3E9493C863E}" srcOrd="0" destOrd="0" presId="urn:microsoft.com/office/officeart/2005/8/layout/chevron2"/>
    <dgm:cxn modelId="{683E2035-B1CD-4903-9EB4-C59F2B5FCB5C}" type="presOf" srcId="{3779D11E-75F1-4FCB-8763-4FE22B84AA48}" destId="{9359D514-2A2E-4F55-BC91-2500552A6ECF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A05E16EC-814D-4C70-8EE7-5255F3F287FC}" type="presOf" srcId="{29EB7AFA-19C0-4CFD-8AF8-E33EA3A82954}" destId="{F47F984B-2C7E-417B-8D81-F027F5C2922E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C8E38B8D-C439-410D-955D-C19E555916F8}" type="presOf" srcId="{E88B0786-E875-4DFF-8E47-E9FE04A8E27D}" destId="{8D5B219D-714A-4000-A329-684F982F89BF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0CEF3894-DED1-4E4D-8F5A-114AD51F4384}" type="presOf" srcId="{E2EB6CF0-9B96-4779-8572-AE37C4F884DD}" destId="{E1FA5A86-D794-4653-969E-FDE2426F56E4}" srcOrd="0" destOrd="0" presId="urn:microsoft.com/office/officeart/2005/8/layout/chevron2"/>
    <dgm:cxn modelId="{3CF14F8F-D74D-43E3-9C11-8189CDC1D024}" type="presOf" srcId="{62B1C070-DB67-4356-9700-34906B46E6B6}" destId="{DC9C1F37-2395-4B71-8ECC-2B2944CE0DC6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E9685CD2-7EBA-4F67-B70A-192500043972}" type="presOf" srcId="{46C27B14-8ADB-4033-92C6-6BD0EE2687BC}" destId="{92D4D632-C230-467B-83DA-54D4F7AFBA30}" srcOrd="0" destOrd="0" presId="urn:microsoft.com/office/officeart/2005/8/layout/chevron2"/>
    <dgm:cxn modelId="{990CE191-F761-4C21-BFC2-6133F98C1709}" type="presParOf" srcId="{8D5B219D-714A-4000-A329-684F982F89BF}" destId="{1118BEEC-F4E5-40F2-8442-D906EBA3A28C}" srcOrd="0" destOrd="0" presId="urn:microsoft.com/office/officeart/2005/8/layout/chevron2"/>
    <dgm:cxn modelId="{DF7ACD68-9D0F-4EE5-B89D-51789FBA80C2}" type="presParOf" srcId="{1118BEEC-F4E5-40F2-8442-D906EBA3A28C}" destId="{92D4D632-C230-467B-83DA-54D4F7AFBA30}" srcOrd="0" destOrd="0" presId="urn:microsoft.com/office/officeart/2005/8/layout/chevron2"/>
    <dgm:cxn modelId="{960ECE28-F81E-489C-B752-195C44F9A053}" type="presParOf" srcId="{1118BEEC-F4E5-40F2-8442-D906EBA3A28C}" destId="{F47F984B-2C7E-417B-8D81-F027F5C2922E}" srcOrd="1" destOrd="0" presId="urn:microsoft.com/office/officeart/2005/8/layout/chevron2"/>
    <dgm:cxn modelId="{40C3E721-386E-405F-B438-4764BA07DCD3}" type="presParOf" srcId="{8D5B219D-714A-4000-A329-684F982F89BF}" destId="{06C89AF0-9EDE-4A81-9D82-9FAAC985037A}" srcOrd="1" destOrd="0" presId="urn:microsoft.com/office/officeart/2005/8/layout/chevron2"/>
    <dgm:cxn modelId="{A2ED6106-14C4-4632-A2E0-93AEA12E9D1A}" type="presParOf" srcId="{8D5B219D-714A-4000-A329-684F982F89BF}" destId="{BC3F1DB4-22D1-46A2-A5FF-6DF1B7964EE7}" srcOrd="2" destOrd="0" presId="urn:microsoft.com/office/officeart/2005/8/layout/chevron2"/>
    <dgm:cxn modelId="{848874A5-4F6E-499A-9882-A3A79C156085}" type="presParOf" srcId="{BC3F1DB4-22D1-46A2-A5FF-6DF1B7964EE7}" destId="{1971FFB6-88F2-4ECA-92D1-CC8BDAB9282F}" srcOrd="0" destOrd="0" presId="urn:microsoft.com/office/officeart/2005/8/layout/chevron2"/>
    <dgm:cxn modelId="{5FDC921E-6EB3-459B-89E7-13AE538D0F78}" type="presParOf" srcId="{BC3F1DB4-22D1-46A2-A5FF-6DF1B7964EE7}" destId="{9359D514-2A2E-4F55-BC91-2500552A6ECF}" srcOrd="1" destOrd="0" presId="urn:microsoft.com/office/officeart/2005/8/layout/chevron2"/>
    <dgm:cxn modelId="{5D932DEA-5258-4196-87BD-471C2FE9EAB4}" type="presParOf" srcId="{8D5B219D-714A-4000-A329-684F982F89BF}" destId="{BA55FFD6-D412-4DD3-A89C-9EB382FD41C7}" srcOrd="3" destOrd="0" presId="urn:microsoft.com/office/officeart/2005/8/layout/chevron2"/>
    <dgm:cxn modelId="{5A95289E-27E2-4A29-9B2A-6E2A0A4553E8}" type="presParOf" srcId="{8D5B219D-714A-4000-A329-684F982F89BF}" destId="{6A1E1377-D282-415F-B613-98A0CEF51625}" srcOrd="4" destOrd="0" presId="urn:microsoft.com/office/officeart/2005/8/layout/chevron2"/>
    <dgm:cxn modelId="{BE6B8EEF-08D0-4938-B143-E5CAD6F7286D}" type="presParOf" srcId="{6A1E1377-D282-415F-B613-98A0CEF51625}" destId="{E1FA5A86-D794-4653-969E-FDE2426F56E4}" srcOrd="0" destOrd="0" presId="urn:microsoft.com/office/officeart/2005/8/layout/chevron2"/>
    <dgm:cxn modelId="{D4647A6F-E6BD-4A3A-9AF4-01A03AC7C652}" type="presParOf" srcId="{6A1E1377-D282-415F-B613-98A0CEF51625}" destId="{DC9C1F37-2395-4B71-8ECC-2B2944CE0DC6}" srcOrd="1" destOrd="0" presId="urn:microsoft.com/office/officeart/2005/8/layout/chevron2"/>
    <dgm:cxn modelId="{911291AF-B826-456F-9EDD-29A149421FDD}" type="presParOf" srcId="{8D5B219D-714A-4000-A329-684F982F89BF}" destId="{F9DDC1BC-E67F-48CA-92F5-BA166EFDB884}" srcOrd="5" destOrd="0" presId="urn:microsoft.com/office/officeart/2005/8/layout/chevron2"/>
    <dgm:cxn modelId="{7B191E75-0E67-4CD7-9A75-C4CC3008A9B4}" type="presParOf" srcId="{8D5B219D-714A-4000-A329-684F982F89BF}" destId="{EBEC25D0-8C5A-427E-A952-52354F7C9A07}" srcOrd="6" destOrd="0" presId="urn:microsoft.com/office/officeart/2005/8/layout/chevron2"/>
    <dgm:cxn modelId="{C96082B9-7DA2-48D1-937A-5BCABDD29BB6}" type="presParOf" srcId="{EBEC25D0-8C5A-427E-A952-52354F7C9A07}" destId="{F0D8CB9C-6783-4707-BF0A-5F64B5FC00C7}" srcOrd="0" destOrd="0" presId="urn:microsoft.com/office/officeart/2005/8/layout/chevron2"/>
    <dgm:cxn modelId="{7E7035FC-15E1-4BAD-99E3-CCCECADC5BAC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smtClean="0"/>
            <a:t>1 A 2 PUNTOS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ES" smtClean="0"/>
            <a:t>2 PUNTOS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smtClean="0"/>
            <a:t>3 PUNTOS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smtClean="0"/>
            <a:t>4 </a:t>
          </a:r>
          <a:r>
            <a:rPr lang="es-ES" dirty="0" smtClean="0"/>
            <a:t>PUNTOS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2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C04DAA8-50CF-42BD-BCD7-57946BC072C2}" type="presOf" srcId="{E88B0786-E875-4DFF-8E47-E9FE04A8E27D}" destId="{8D5B219D-714A-4000-A329-684F982F89BF}" srcOrd="0" destOrd="0" presId="urn:microsoft.com/office/officeart/2005/8/layout/chevron2"/>
    <dgm:cxn modelId="{ED600F29-1169-4803-A2FA-C09BA310CFDA}" type="presOf" srcId="{62B1C070-DB67-4356-9700-34906B46E6B6}" destId="{DC9C1F37-2395-4B71-8ECC-2B2944CE0DC6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BB251CA1-71CC-4D0A-B56B-7ACBEE97609D}" type="presOf" srcId="{E2EB6CF0-9B96-4779-8572-AE37C4F884DD}" destId="{E1FA5A86-D794-4653-969E-FDE2426F56E4}" srcOrd="0" destOrd="0" presId="urn:microsoft.com/office/officeart/2005/8/layout/chevron2"/>
    <dgm:cxn modelId="{DDC4664F-6360-4037-9A5C-167B77DBD1B7}" type="presOf" srcId="{46C27B14-8ADB-4033-92C6-6BD0EE2687BC}" destId="{92D4D632-C230-467B-83DA-54D4F7AFBA30}" srcOrd="0" destOrd="0" presId="urn:microsoft.com/office/officeart/2005/8/layout/chevron2"/>
    <dgm:cxn modelId="{BE3773CF-E521-48C5-9F97-FA65F7BF2D9B}" type="presOf" srcId="{CF9442D0-FDEE-43BA-91F2-03E5D4A4D2B5}" destId="{3F48E829-2DF2-4E40-B16C-F3E9493C863E}" srcOrd="0" destOrd="0" presId="urn:microsoft.com/office/officeart/2005/8/layout/chevron2"/>
    <dgm:cxn modelId="{80A36E56-6E01-4CC4-A1DC-37A374125C53}" type="presOf" srcId="{A8AAF443-3B47-40D9-A4AF-446DC967302D}" destId="{F0D8CB9C-6783-4707-BF0A-5F64B5FC00C7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996F3E1A-C61F-4C16-B466-72D0F9413BC9}" type="presOf" srcId="{29EB7AFA-19C0-4CFD-8AF8-E33EA3A82954}" destId="{F47F984B-2C7E-417B-8D81-F027F5C2922E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52EB771E-7DA6-4D18-BAE9-F0B013B78F7D}" type="presOf" srcId="{3779D11E-75F1-4FCB-8763-4FE22B84AA48}" destId="{9359D514-2A2E-4F55-BC91-2500552A6ECF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22BC9E2E-BC16-4FBE-AE4E-1773EDEC352A}" type="presOf" srcId="{C8C77AB6-36B9-466A-8AC5-F167CA88E66F}" destId="{1971FFB6-88F2-4ECA-92D1-CC8BDAB9282F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138A528C-AF85-4BE7-BCDC-16B6BEA8F8A5}" type="presParOf" srcId="{8D5B219D-714A-4000-A329-684F982F89BF}" destId="{1118BEEC-F4E5-40F2-8442-D906EBA3A28C}" srcOrd="0" destOrd="0" presId="urn:microsoft.com/office/officeart/2005/8/layout/chevron2"/>
    <dgm:cxn modelId="{9593ABDD-3909-42E4-A6F5-4AE5A8059D96}" type="presParOf" srcId="{1118BEEC-F4E5-40F2-8442-D906EBA3A28C}" destId="{92D4D632-C230-467B-83DA-54D4F7AFBA30}" srcOrd="0" destOrd="0" presId="urn:microsoft.com/office/officeart/2005/8/layout/chevron2"/>
    <dgm:cxn modelId="{3A4B8FDD-54A6-45E0-9001-9B74780F98CA}" type="presParOf" srcId="{1118BEEC-F4E5-40F2-8442-D906EBA3A28C}" destId="{F47F984B-2C7E-417B-8D81-F027F5C2922E}" srcOrd="1" destOrd="0" presId="urn:microsoft.com/office/officeart/2005/8/layout/chevron2"/>
    <dgm:cxn modelId="{ED985152-FE85-415A-A2AA-D22522595AA2}" type="presParOf" srcId="{8D5B219D-714A-4000-A329-684F982F89BF}" destId="{06C89AF0-9EDE-4A81-9D82-9FAAC985037A}" srcOrd="1" destOrd="0" presId="urn:microsoft.com/office/officeart/2005/8/layout/chevron2"/>
    <dgm:cxn modelId="{9FA37BC3-35AA-4810-B3B0-5AD6376F1D66}" type="presParOf" srcId="{8D5B219D-714A-4000-A329-684F982F89BF}" destId="{BC3F1DB4-22D1-46A2-A5FF-6DF1B7964EE7}" srcOrd="2" destOrd="0" presId="urn:microsoft.com/office/officeart/2005/8/layout/chevron2"/>
    <dgm:cxn modelId="{1530CDED-D87E-4D39-A32F-886B68B5FEA3}" type="presParOf" srcId="{BC3F1DB4-22D1-46A2-A5FF-6DF1B7964EE7}" destId="{1971FFB6-88F2-4ECA-92D1-CC8BDAB9282F}" srcOrd="0" destOrd="0" presId="urn:microsoft.com/office/officeart/2005/8/layout/chevron2"/>
    <dgm:cxn modelId="{780FE8E1-A491-4319-91DF-3FA3C93D1522}" type="presParOf" srcId="{BC3F1DB4-22D1-46A2-A5FF-6DF1B7964EE7}" destId="{9359D514-2A2E-4F55-BC91-2500552A6ECF}" srcOrd="1" destOrd="0" presId="urn:microsoft.com/office/officeart/2005/8/layout/chevron2"/>
    <dgm:cxn modelId="{E41401AB-6F16-4286-8261-336600F325D4}" type="presParOf" srcId="{8D5B219D-714A-4000-A329-684F982F89BF}" destId="{BA55FFD6-D412-4DD3-A89C-9EB382FD41C7}" srcOrd="3" destOrd="0" presId="urn:microsoft.com/office/officeart/2005/8/layout/chevron2"/>
    <dgm:cxn modelId="{D86DB3C8-F83A-40B0-A237-E1939776A3DC}" type="presParOf" srcId="{8D5B219D-714A-4000-A329-684F982F89BF}" destId="{6A1E1377-D282-415F-B613-98A0CEF51625}" srcOrd="4" destOrd="0" presId="urn:microsoft.com/office/officeart/2005/8/layout/chevron2"/>
    <dgm:cxn modelId="{FD0B48AE-E01A-463D-91D5-A4AA1C145371}" type="presParOf" srcId="{6A1E1377-D282-415F-B613-98A0CEF51625}" destId="{E1FA5A86-D794-4653-969E-FDE2426F56E4}" srcOrd="0" destOrd="0" presId="urn:microsoft.com/office/officeart/2005/8/layout/chevron2"/>
    <dgm:cxn modelId="{85E4838E-452E-4020-9EBE-297ADCD2D1A3}" type="presParOf" srcId="{6A1E1377-D282-415F-B613-98A0CEF51625}" destId="{DC9C1F37-2395-4B71-8ECC-2B2944CE0DC6}" srcOrd="1" destOrd="0" presId="urn:microsoft.com/office/officeart/2005/8/layout/chevron2"/>
    <dgm:cxn modelId="{D897888E-3FF9-4696-9A7B-551E65A290F0}" type="presParOf" srcId="{8D5B219D-714A-4000-A329-684F982F89BF}" destId="{F9DDC1BC-E67F-48CA-92F5-BA166EFDB884}" srcOrd="5" destOrd="0" presId="urn:microsoft.com/office/officeart/2005/8/layout/chevron2"/>
    <dgm:cxn modelId="{DF126905-7D40-4AE1-9946-AAD02B8A1080}" type="presParOf" srcId="{8D5B219D-714A-4000-A329-684F982F89BF}" destId="{EBEC25D0-8C5A-427E-A952-52354F7C9A07}" srcOrd="6" destOrd="0" presId="urn:microsoft.com/office/officeart/2005/8/layout/chevron2"/>
    <dgm:cxn modelId="{40279866-F1FD-4402-BEEE-0675082D83ED}" type="presParOf" srcId="{EBEC25D0-8C5A-427E-A952-52354F7C9A07}" destId="{F0D8CB9C-6783-4707-BF0A-5F64B5FC00C7}" srcOrd="0" destOrd="0" presId="urn:microsoft.com/office/officeart/2005/8/layout/chevron2"/>
    <dgm:cxn modelId="{7160F2D7-4C97-4F77-ADAC-2D15F8EB0361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La Gobernación, Municipio y Distritos Educativos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ES" dirty="0" smtClean="0"/>
            <a:t>Nivel Centra, Nivel Regional y Nivel Autonómico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Gobiernos Departamentales, Gobiernos Municipales y Autonomías Indígenas Originarias Campesinas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Ninguno de los anteriores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A6BC12C0-6429-45B1-9374-1C889B87F5DE}" type="presOf" srcId="{C8C77AB6-36B9-466A-8AC5-F167CA88E66F}" destId="{1971FFB6-88F2-4ECA-92D1-CC8BDAB9282F}" srcOrd="0" destOrd="0" presId="urn:microsoft.com/office/officeart/2005/8/layout/chevron2"/>
    <dgm:cxn modelId="{78050946-732E-44D9-AC7A-A4CFA91D710F}" type="presOf" srcId="{A8AAF443-3B47-40D9-A4AF-446DC967302D}" destId="{F0D8CB9C-6783-4707-BF0A-5F64B5FC00C7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A2E47CDB-07B0-42E1-9735-B46C0CA87500}" type="presOf" srcId="{E2EB6CF0-9B96-4779-8572-AE37C4F884DD}" destId="{E1FA5A86-D794-4653-969E-FDE2426F56E4}" srcOrd="0" destOrd="0" presId="urn:microsoft.com/office/officeart/2005/8/layout/chevron2"/>
    <dgm:cxn modelId="{12E12F59-1368-48B1-AFBE-7EAA75D8FB17}" type="presOf" srcId="{3779D11E-75F1-4FCB-8763-4FE22B84AA48}" destId="{9359D514-2A2E-4F55-BC91-2500552A6ECF}" srcOrd="0" destOrd="0" presId="urn:microsoft.com/office/officeart/2005/8/layout/chevron2"/>
    <dgm:cxn modelId="{FB029A34-83C7-4335-A004-17F1A904A46E}" type="presOf" srcId="{CF9442D0-FDEE-43BA-91F2-03E5D4A4D2B5}" destId="{3F48E829-2DF2-4E40-B16C-F3E9493C863E}" srcOrd="0" destOrd="0" presId="urn:microsoft.com/office/officeart/2005/8/layout/chevron2"/>
    <dgm:cxn modelId="{D5072F49-C8A4-4DFF-8B11-FA4539FCC74E}" type="presOf" srcId="{62B1C070-DB67-4356-9700-34906B46E6B6}" destId="{DC9C1F37-2395-4B71-8ECC-2B2944CE0DC6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7C786D46-2D2B-4BA1-ADD4-180CB65BED60}" type="presOf" srcId="{29EB7AFA-19C0-4CFD-8AF8-E33EA3A82954}" destId="{F47F984B-2C7E-417B-8D81-F027F5C2922E}" srcOrd="0" destOrd="0" presId="urn:microsoft.com/office/officeart/2005/8/layout/chevron2"/>
    <dgm:cxn modelId="{32800058-0B86-47EF-B17B-109401E5CD02}" type="presOf" srcId="{E88B0786-E875-4DFF-8E47-E9FE04A8E27D}" destId="{8D5B219D-714A-4000-A329-684F982F89BF}" srcOrd="0" destOrd="0" presId="urn:microsoft.com/office/officeart/2005/8/layout/chevron2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9E2209EB-3E99-49C3-B215-BFFA7A9169C6}" type="presOf" srcId="{46C27B14-8ADB-4033-92C6-6BD0EE2687BC}" destId="{92D4D632-C230-467B-83DA-54D4F7AFBA30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1075EB46-DD98-40C8-B284-97A57231FA1F}" type="presParOf" srcId="{8D5B219D-714A-4000-A329-684F982F89BF}" destId="{1118BEEC-F4E5-40F2-8442-D906EBA3A28C}" srcOrd="0" destOrd="0" presId="urn:microsoft.com/office/officeart/2005/8/layout/chevron2"/>
    <dgm:cxn modelId="{4552D815-982E-45CD-B6FE-38EC3F1568DD}" type="presParOf" srcId="{1118BEEC-F4E5-40F2-8442-D906EBA3A28C}" destId="{92D4D632-C230-467B-83DA-54D4F7AFBA30}" srcOrd="0" destOrd="0" presId="urn:microsoft.com/office/officeart/2005/8/layout/chevron2"/>
    <dgm:cxn modelId="{D2273D6C-0C4F-4CD8-BDFB-E7B5CF687250}" type="presParOf" srcId="{1118BEEC-F4E5-40F2-8442-D906EBA3A28C}" destId="{F47F984B-2C7E-417B-8D81-F027F5C2922E}" srcOrd="1" destOrd="0" presId="urn:microsoft.com/office/officeart/2005/8/layout/chevron2"/>
    <dgm:cxn modelId="{FFD29333-9D14-4536-99F2-63CBD4FC14C2}" type="presParOf" srcId="{8D5B219D-714A-4000-A329-684F982F89BF}" destId="{06C89AF0-9EDE-4A81-9D82-9FAAC985037A}" srcOrd="1" destOrd="0" presId="urn:microsoft.com/office/officeart/2005/8/layout/chevron2"/>
    <dgm:cxn modelId="{BFDDF2EE-0138-4154-B240-2F613C6CF9BE}" type="presParOf" srcId="{8D5B219D-714A-4000-A329-684F982F89BF}" destId="{BC3F1DB4-22D1-46A2-A5FF-6DF1B7964EE7}" srcOrd="2" destOrd="0" presId="urn:microsoft.com/office/officeart/2005/8/layout/chevron2"/>
    <dgm:cxn modelId="{B1217B99-A1F7-4788-847A-CD5217C7F244}" type="presParOf" srcId="{BC3F1DB4-22D1-46A2-A5FF-6DF1B7964EE7}" destId="{1971FFB6-88F2-4ECA-92D1-CC8BDAB9282F}" srcOrd="0" destOrd="0" presId="urn:microsoft.com/office/officeart/2005/8/layout/chevron2"/>
    <dgm:cxn modelId="{50BBE310-C245-400E-800B-11A8B46D6394}" type="presParOf" srcId="{BC3F1DB4-22D1-46A2-A5FF-6DF1B7964EE7}" destId="{9359D514-2A2E-4F55-BC91-2500552A6ECF}" srcOrd="1" destOrd="0" presId="urn:microsoft.com/office/officeart/2005/8/layout/chevron2"/>
    <dgm:cxn modelId="{BB8F737B-AC22-4420-A55A-A483F32C4E90}" type="presParOf" srcId="{8D5B219D-714A-4000-A329-684F982F89BF}" destId="{BA55FFD6-D412-4DD3-A89C-9EB382FD41C7}" srcOrd="3" destOrd="0" presId="urn:microsoft.com/office/officeart/2005/8/layout/chevron2"/>
    <dgm:cxn modelId="{AC188CC0-118B-476E-B998-223C2C2D42E3}" type="presParOf" srcId="{8D5B219D-714A-4000-A329-684F982F89BF}" destId="{6A1E1377-D282-415F-B613-98A0CEF51625}" srcOrd="4" destOrd="0" presId="urn:microsoft.com/office/officeart/2005/8/layout/chevron2"/>
    <dgm:cxn modelId="{753CCAB4-1A4B-4A88-8947-2D50CB37991B}" type="presParOf" srcId="{6A1E1377-D282-415F-B613-98A0CEF51625}" destId="{E1FA5A86-D794-4653-969E-FDE2426F56E4}" srcOrd="0" destOrd="0" presId="urn:microsoft.com/office/officeart/2005/8/layout/chevron2"/>
    <dgm:cxn modelId="{B259B049-3329-4542-8AD0-671857887B3B}" type="presParOf" srcId="{6A1E1377-D282-415F-B613-98A0CEF51625}" destId="{DC9C1F37-2395-4B71-8ECC-2B2944CE0DC6}" srcOrd="1" destOrd="0" presId="urn:microsoft.com/office/officeart/2005/8/layout/chevron2"/>
    <dgm:cxn modelId="{0DC08851-2F13-40C2-8FD0-AAD26CF1C2D7}" type="presParOf" srcId="{8D5B219D-714A-4000-A329-684F982F89BF}" destId="{F9DDC1BC-E67F-48CA-92F5-BA166EFDB884}" srcOrd="5" destOrd="0" presId="urn:microsoft.com/office/officeart/2005/8/layout/chevron2"/>
    <dgm:cxn modelId="{D9DF2AEF-0041-42A8-B005-9B16E529FFC7}" type="presParOf" srcId="{8D5B219D-714A-4000-A329-684F982F89BF}" destId="{EBEC25D0-8C5A-427E-A952-52354F7C9A07}" srcOrd="6" destOrd="0" presId="urn:microsoft.com/office/officeart/2005/8/layout/chevron2"/>
    <dgm:cxn modelId="{23AC54A2-414C-45DA-A560-3A9140011D0C}" type="presParOf" srcId="{EBEC25D0-8C5A-427E-A952-52354F7C9A07}" destId="{F0D8CB9C-6783-4707-BF0A-5F64B5FC00C7}" srcOrd="0" destOrd="0" presId="urn:microsoft.com/office/officeart/2005/8/layout/chevron2"/>
    <dgm:cxn modelId="{FF4F2DE4-4668-4ECB-B676-A25FBBC3E30C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Objetivo de la administración y gestión del sistema educativo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ES" dirty="0" smtClean="0"/>
            <a:t>Objeto de la administración y gestión del sistema educativo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Principio de la administración y gestión educativa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Fin de la administración y gestión educativa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29DF4387-7B28-433A-A55D-EAF24227CA36}" type="presOf" srcId="{46C27B14-8ADB-4033-92C6-6BD0EE2687BC}" destId="{92D4D632-C230-467B-83DA-54D4F7AFBA30}" srcOrd="0" destOrd="0" presId="urn:microsoft.com/office/officeart/2005/8/layout/chevron2"/>
    <dgm:cxn modelId="{42F50830-E96B-43E0-9569-36E319DF4369}" type="presOf" srcId="{29EB7AFA-19C0-4CFD-8AF8-E33EA3A82954}" destId="{F47F984B-2C7E-417B-8D81-F027F5C2922E}" srcOrd="0" destOrd="0" presId="urn:microsoft.com/office/officeart/2005/8/layout/chevron2"/>
    <dgm:cxn modelId="{BE8437D4-3FC2-4D34-917E-F0657EC1BB88}" type="presOf" srcId="{C8C77AB6-36B9-466A-8AC5-F167CA88E66F}" destId="{1971FFB6-88F2-4ECA-92D1-CC8BDAB9282F}" srcOrd="0" destOrd="0" presId="urn:microsoft.com/office/officeart/2005/8/layout/chevron2"/>
    <dgm:cxn modelId="{23DAF350-9E50-4DB2-BB14-AC061FE1D8B1}" type="presOf" srcId="{E88B0786-E875-4DFF-8E47-E9FE04A8E27D}" destId="{8D5B219D-714A-4000-A329-684F982F89BF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62A274AC-6D36-4A25-978C-9C2973B86A51}" type="presOf" srcId="{62B1C070-DB67-4356-9700-34906B46E6B6}" destId="{DC9C1F37-2395-4B71-8ECC-2B2944CE0DC6}" srcOrd="0" destOrd="0" presId="urn:microsoft.com/office/officeart/2005/8/layout/chevron2"/>
    <dgm:cxn modelId="{DB5CD1E9-0586-4680-9C74-37571DAE423B}" type="presOf" srcId="{A8AAF443-3B47-40D9-A4AF-446DC967302D}" destId="{F0D8CB9C-6783-4707-BF0A-5F64B5FC00C7}" srcOrd="0" destOrd="0" presId="urn:microsoft.com/office/officeart/2005/8/layout/chevron2"/>
    <dgm:cxn modelId="{EBBC174E-1418-4F8B-8965-969B2F99A358}" type="presOf" srcId="{3779D11E-75F1-4FCB-8763-4FE22B84AA48}" destId="{9359D514-2A2E-4F55-BC91-2500552A6ECF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641F3C39-8CA0-4B71-A647-8B3C15ECDDFB}" type="presOf" srcId="{E2EB6CF0-9B96-4779-8572-AE37C4F884DD}" destId="{E1FA5A86-D794-4653-969E-FDE2426F56E4}" srcOrd="0" destOrd="0" presId="urn:microsoft.com/office/officeart/2005/8/layout/chevron2"/>
    <dgm:cxn modelId="{60B658D0-BEC3-4488-B458-7E80F886972A}" type="presOf" srcId="{CF9442D0-FDEE-43BA-91F2-03E5D4A4D2B5}" destId="{3F48E829-2DF2-4E40-B16C-F3E9493C863E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F6C36F74-6397-494D-A74D-7345A9FBAEB5}" type="presParOf" srcId="{8D5B219D-714A-4000-A329-684F982F89BF}" destId="{1118BEEC-F4E5-40F2-8442-D906EBA3A28C}" srcOrd="0" destOrd="0" presId="urn:microsoft.com/office/officeart/2005/8/layout/chevron2"/>
    <dgm:cxn modelId="{D8817466-56A7-43F7-AF74-316115B0AB60}" type="presParOf" srcId="{1118BEEC-F4E5-40F2-8442-D906EBA3A28C}" destId="{92D4D632-C230-467B-83DA-54D4F7AFBA30}" srcOrd="0" destOrd="0" presId="urn:microsoft.com/office/officeart/2005/8/layout/chevron2"/>
    <dgm:cxn modelId="{2BFDD30A-D559-4815-B29F-486344A25912}" type="presParOf" srcId="{1118BEEC-F4E5-40F2-8442-D906EBA3A28C}" destId="{F47F984B-2C7E-417B-8D81-F027F5C2922E}" srcOrd="1" destOrd="0" presId="urn:microsoft.com/office/officeart/2005/8/layout/chevron2"/>
    <dgm:cxn modelId="{7D7238FE-EA8F-47E1-BC2F-13CFE5A2CCA6}" type="presParOf" srcId="{8D5B219D-714A-4000-A329-684F982F89BF}" destId="{06C89AF0-9EDE-4A81-9D82-9FAAC985037A}" srcOrd="1" destOrd="0" presId="urn:microsoft.com/office/officeart/2005/8/layout/chevron2"/>
    <dgm:cxn modelId="{0C15380C-D1E5-4275-BE52-4F68B0CA07E8}" type="presParOf" srcId="{8D5B219D-714A-4000-A329-684F982F89BF}" destId="{BC3F1DB4-22D1-46A2-A5FF-6DF1B7964EE7}" srcOrd="2" destOrd="0" presId="urn:microsoft.com/office/officeart/2005/8/layout/chevron2"/>
    <dgm:cxn modelId="{9F39E2EB-DC22-4F37-B5EB-D5640B70CF01}" type="presParOf" srcId="{BC3F1DB4-22D1-46A2-A5FF-6DF1B7964EE7}" destId="{1971FFB6-88F2-4ECA-92D1-CC8BDAB9282F}" srcOrd="0" destOrd="0" presId="urn:microsoft.com/office/officeart/2005/8/layout/chevron2"/>
    <dgm:cxn modelId="{DFC36E92-A364-4CB9-A2F9-AB8C5D7E8933}" type="presParOf" srcId="{BC3F1DB4-22D1-46A2-A5FF-6DF1B7964EE7}" destId="{9359D514-2A2E-4F55-BC91-2500552A6ECF}" srcOrd="1" destOrd="0" presId="urn:microsoft.com/office/officeart/2005/8/layout/chevron2"/>
    <dgm:cxn modelId="{1605565B-9EDA-472D-8E32-200282DF8035}" type="presParOf" srcId="{8D5B219D-714A-4000-A329-684F982F89BF}" destId="{BA55FFD6-D412-4DD3-A89C-9EB382FD41C7}" srcOrd="3" destOrd="0" presId="urn:microsoft.com/office/officeart/2005/8/layout/chevron2"/>
    <dgm:cxn modelId="{15F65CB6-879F-45C3-A307-0672C4AAADE5}" type="presParOf" srcId="{8D5B219D-714A-4000-A329-684F982F89BF}" destId="{6A1E1377-D282-415F-B613-98A0CEF51625}" srcOrd="4" destOrd="0" presId="urn:microsoft.com/office/officeart/2005/8/layout/chevron2"/>
    <dgm:cxn modelId="{E6A38853-3101-4BB2-89E2-28C0D3247DB3}" type="presParOf" srcId="{6A1E1377-D282-415F-B613-98A0CEF51625}" destId="{E1FA5A86-D794-4653-969E-FDE2426F56E4}" srcOrd="0" destOrd="0" presId="urn:microsoft.com/office/officeart/2005/8/layout/chevron2"/>
    <dgm:cxn modelId="{B9AD39E1-2A5B-454C-A017-1B0F03A77821}" type="presParOf" srcId="{6A1E1377-D282-415F-B613-98A0CEF51625}" destId="{DC9C1F37-2395-4B71-8ECC-2B2944CE0DC6}" srcOrd="1" destOrd="0" presId="urn:microsoft.com/office/officeart/2005/8/layout/chevron2"/>
    <dgm:cxn modelId="{CD8E147D-F4E9-4E09-A990-9BC11FFBE3D3}" type="presParOf" srcId="{8D5B219D-714A-4000-A329-684F982F89BF}" destId="{F9DDC1BC-E67F-48CA-92F5-BA166EFDB884}" srcOrd="5" destOrd="0" presId="urn:microsoft.com/office/officeart/2005/8/layout/chevron2"/>
    <dgm:cxn modelId="{AA6A0C68-BBA1-49A6-BEE8-0B51C4402651}" type="presParOf" srcId="{8D5B219D-714A-4000-A329-684F982F89BF}" destId="{EBEC25D0-8C5A-427E-A952-52354F7C9A07}" srcOrd="6" destOrd="0" presId="urn:microsoft.com/office/officeart/2005/8/layout/chevron2"/>
    <dgm:cxn modelId="{A6CB6559-D01E-425D-836A-90DC13683213}" type="presParOf" srcId="{EBEC25D0-8C5A-427E-A952-52354F7C9A07}" destId="{F0D8CB9C-6783-4707-BF0A-5F64B5FC00C7}" srcOrd="0" destOrd="0" presId="urn:microsoft.com/office/officeart/2005/8/layout/chevron2"/>
    <dgm:cxn modelId="{6C490C84-D968-4821-A37F-DEA0B0FB2C27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pPr algn="just"/>
          <a:r>
            <a:rPr lang="es-BO" b="1" dirty="0" smtClean="0">
              <a:latin typeface="Arial" panose="020B0604020202020204" pitchFamily="34" charset="0"/>
              <a:cs typeface="Arial" panose="020B0604020202020204" pitchFamily="34" charset="0"/>
            </a:rPr>
            <a:t>Garantizar un mayor financiamiento para ejecutar programas  educativos en el marco del desarrollo rural integral.</a:t>
          </a:r>
          <a:endParaRPr lang="es-ES" b="1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b="1" dirty="0" smtClean="0">
              <a:latin typeface="Arial" panose="020B0604020202020204" pitchFamily="34" charset="0"/>
              <a:cs typeface="Arial" panose="020B0604020202020204" pitchFamily="34" charset="0"/>
            </a:rPr>
            <a:t>Implementar y desarrollar la educación técnica productiva y ecológica en todos sus niveles y modalidades</a:t>
          </a:r>
          <a:r>
            <a:rPr lang="es-ES" b="1" dirty="0" smtClean="0"/>
            <a:t>.</a:t>
          </a:r>
          <a:endParaRPr lang="es-ES" b="1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pPr algn="just"/>
          <a:r>
            <a:rPr lang="es-BO" b="1" dirty="0" smtClean="0">
              <a:latin typeface="Arial" panose="020B0604020202020204" pitchFamily="34" charset="0"/>
              <a:cs typeface="Arial" panose="020B0604020202020204" pitchFamily="34" charset="0"/>
            </a:rPr>
            <a:t>Contribuir a que la mayoría de la población lea y escriba en castellano</a:t>
          </a:r>
          <a:r>
            <a:rPr lang="es-ES" b="1" dirty="0" smtClean="0"/>
            <a:t>.</a:t>
          </a:r>
          <a:endParaRPr lang="es-ES" b="1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BO" b="1" dirty="0" smtClean="0">
              <a:latin typeface="Arial" panose="020B0604020202020204" pitchFamily="34" charset="0"/>
              <a:cs typeface="Arial" panose="020B0604020202020204" pitchFamily="34" charset="0"/>
            </a:rPr>
            <a:t>Incisos a y b</a:t>
          </a:r>
          <a:r>
            <a:rPr lang="es-ES" b="1" dirty="0" smtClean="0"/>
            <a:t>.</a:t>
          </a:r>
          <a:endParaRPr lang="es-ES" b="1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E2303E1B-4B72-48FB-9BE1-859475801551}" type="presOf" srcId="{3779D11E-75F1-4FCB-8763-4FE22B84AA48}" destId="{9359D514-2A2E-4F55-BC91-2500552A6ECF}" srcOrd="0" destOrd="0" presId="urn:microsoft.com/office/officeart/2005/8/layout/chevron2"/>
    <dgm:cxn modelId="{7DE9C353-5498-4AD8-993F-67DCA02431F5}" type="presOf" srcId="{29EB7AFA-19C0-4CFD-8AF8-E33EA3A82954}" destId="{F47F984B-2C7E-417B-8D81-F027F5C2922E}" srcOrd="0" destOrd="0" presId="urn:microsoft.com/office/officeart/2005/8/layout/chevron2"/>
    <dgm:cxn modelId="{374CCF59-431D-465C-A93F-3CB74D817ACA}" type="presOf" srcId="{E88B0786-E875-4DFF-8E47-E9FE04A8E27D}" destId="{8D5B219D-714A-4000-A329-684F982F89BF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C4C41AAB-7CE4-4E80-8C0A-9526A19BEB00}" type="presOf" srcId="{C8C77AB6-36B9-466A-8AC5-F167CA88E66F}" destId="{1971FFB6-88F2-4ECA-92D1-CC8BDAB9282F}" srcOrd="0" destOrd="0" presId="urn:microsoft.com/office/officeart/2005/8/layout/chevron2"/>
    <dgm:cxn modelId="{B432719F-586D-4888-B300-FDF8470C4D9C}" type="presOf" srcId="{CF9442D0-FDEE-43BA-91F2-03E5D4A4D2B5}" destId="{3F48E829-2DF2-4E40-B16C-F3E9493C863E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F51967FD-06CA-4B18-B2C9-6D7F5FCBE328}" type="presOf" srcId="{E2EB6CF0-9B96-4779-8572-AE37C4F884DD}" destId="{E1FA5A86-D794-4653-969E-FDE2426F56E4}" srcOrd="0" destOrd="0" presId="urn:microsoft.com/office/officeart/2005/8/layout/chevron2"/>
    <dgm:cxn modelId="{60AA5B86-4EB3-497A-9054-3BEBF2537262}" type="presOf" srcId="{62B1C070-DB67-4356-9700-34906B46E6B6}" destId="{DC9C1F37-2395-4B71-8ECC-2B2944CE0DC6}" srcOrd="0" destOrd="0" presId="urn:microsoft.com/office/officeart/2005/8/layout/chevron2"/>
    <dgm:cxn modelId="{F0D87B05-F827-46E3-9715-E3878D62D7F4}" type="presOf" srcId="{A8AAF443-3B47-40D9-A4AF-446DC967302D}" destId="{F0D8CB9C-6783-4707-BF0A-5F64B5FC00C7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CE536D1A-0773-4298-84D0-CF0C09F8C1E6}" type="presOf" srcId="{46C27B14-8ADB-4033-92C6-6BD0EE2687BC}" destId="{92D4D632-C230-467B-83DA-54D4F7AFBA30}" srcOrd="0" destOrd="0" presId="urn:microsoft.com/office/officeart/2005/8/layout/chevron2"/>
    <dgm:cxn modelId="{99BCFDA1-80B7-4B3C-B55C-3FADD685C911}" type="presParOf" srcId="{8D5B219D-714A-4000-A329-684F982F89BF}" destId="{1118BEEC-F4E5-40F2-8442-D906EBA3A28C}" srcOrd="0" destOrd="0" presId="urn:microsoft.com/office/officeart/2005/8/layout/chevron2"/>
    <dgm:cxn modelId="{0704C56C-0A42-43E1-AC72-2B2787B698C7}" type="presParOf" srcId="{1118BEEC-F4E5-40F2-8442-D906EBA3A28C}" destId="{92D4D632-C230-467B-83DA-54D4F7AFBA30}" srcOrd="0" destOrd="0" presId="urn:microsoft.com/office/officeart/2005/8/layout/chevron2"/>
    <dgm:cxn modelId="{F5DBEA7B-715D-4F66-9493-8CEB113427E8}" type="presParOf" srcId="{1118BEEC-F4E5-40F2-8442-D906EBA3A28C}" destId="{F47F984B-2C7E-417B-8D81-F027F5C2922E}" srcOrd="1" destOrd="0" presId="urn:microsoft.com/office/officeart/2005/8/layout/chevron2"/>
    <dgm:cxn modelId="{5779F38F-082A-42D4-BDB4-22F36049FFA6}" type="presParOf" srcId="{8D5B219D-714A-4000-A329-684F982F89BF}" destId="{06C89AF0-9EDE-4A81-9D82-9FAAC985037A}" srcOrd="1" destOrd="0" presId="urn:microsoft.com/office/officeart/2005/8/layout/chevron2"/>
    <dgm:cxn modelId="{F71D21D0-8371-454B-8DB6-04928DEBE6E6}" type="presParOf" srcId="{8D5B219D-714A-4000-A329-684F982F89BF}" destId="{BC3F1DB4-22D1-46A2-A5FF-6DF1B7964EE7}" srcOrd="2" destOrd="0" presId="urn:microsoft.com/office/officeart/2005/8/layout/chevron2"/>
    <dgm:cxn modelId="{4E98E291-76A5-4EBA-AC78-80C348DAF10E}" type="presParOf" srcId="{BC3F1DB4-22D1-46A2-A5FF-6DF1B7964EE7}" destId="{1971FFB6-88F2-4ECA-92D1-CC8BDAB9282F}" srcOrd="0" destOrd="0" presId="urn:microsoft.com/office/officeart/2005/8/layout/chevron2"/>
    <dgm:cxn modelId="{ADA7E1BE-FD07-4F7E-8E14-6F4E9254A8B0}" type="presParOf" srcId="{BC3F1DB4-22D1-46A2-A5FF-6DF1B7964EE7}" destId="{9359D514-2A2E-4F55-BC91-2500552A6ECF}" srcOrd="1" destOrd="0" presId="urn:microsoft.com/office/officeart/2005/8/layout/chevron2"/>
    <dgm:cxn modelId="{D7561CE3-C55A-44D3-BF6F-EA04B952C3A3}" type="presParOf" srcId="{8D5B219D-714A-4000-A329-684F982F89BF}" destId="{BA55FFD6-D412-4DD3-A89C-9EB382FD41C7}" srcOrd="3" destOrd="0" presId="urn:microsoft.com/office/officeart/2005/8/layout/chevron2"/>
    <dgm:cxn modelId="{AB0BB225-1279-462A-9F2B-5660519C174B}" type="presParOf" srcId="{8D5B219D-714A-4000-A329-684F982F89BF}" destId="{6A1E1377-D282-415F-B613-98A0CEF51625}" srcOrd="4" destOrd="0" presId="urn:microsoft.com/office/officeart/2005/8/layout/chevron2"/>
    <dgm:cxn modelId="{7326D380-362B-483D-880F-D8749537FB91}" type="presParOf" srcId="{6A1E1377-D282-415F-B613-98A0CEF51625}" destId="{E1FA5A86-D794-4653-969E-FDE2426F56E4}" srcOrd="0" destOrd="0" presId="urn:microsoft.com/office/officeart/2005/8/layout/chevron2"/>
    <dgm:cxn modelId="{3A9CEAF2-E0A2-4B38-8011-7EA8A2811B2F}" type="presParOf" srcId="{6A1E1377-D282-415F-B613-98A0CEF51625}" destId="{DC9C1F37-2395-4B71-8ECC-2B2944CE0DC6}" srcOrd="1" destOrd="0" presId="urn:microsoft.com/office/officeart/2005/8/layout/chevron2"/>
    <dgm:cxn modelId="{C23006F1-9E41-42EB-976C-ADF1ABD0C7D6}" type="presParOf" srcId="{8D5B219D-714A-4000-A329-684F982F89BF}" destId="{F9DDC1BC-E67F-48CA-92F5-BA166EFDB884}" srcOrd="5" destOrd="0" presId="urn:microsoft.com/office/officeart/2005/8/layout/chevron2"/>
    <dgm:cxn modelId="{7E1FEE1D-E044-44EA-AC26-608C43C1446E}" type="presParOf" srcId="{8D5B219D-714A-4000-A329-684F982F89BF}" destId="{EBEC25D0-8C5A-427E-A952-52354F7C9A07}" srcOrd="6" destOrd="0" presId="urn:microsoft.com/office/officeart/2005/8/layout/chevron2"/>
    <dgm:cxn modelId="{DEDFD663-B60D-41CE-A8C3-57BB0CB364CF}" type="presParOf" srcId="{EBEC25D0-8C5A-427E-A952-52354F7C9A07}" destId="{F0D8CB9C-6783-4707-BF0A-5F64B5FC00C7}" srcOrd="0" destOrd="0" presId="urn:microsoft.com/office/officeart/2005/8/layout/chevron2"/>
    <dgm:cxn modelId="{9CA4A3A1-3AC0-4E2C-8B30-1C0E9B8AC8B1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El Gobierno Central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ES" dirty="0" smtClean="0"/>
            <a:t>Los Gobiernos Departamentales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Los Gobiernos Municipales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Las Autonomías Indígenas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02F7D036-07B9-4037-896B-24CBA2DE9E52}" type="presOf" srcId="{CF9442D0-FDEE-43BA-91F2-03E5D4A4D2B5}" destId="{3F48E829-2DF2-4E40-B16C-F3E9493C863E}" srcOrd="0" destOrd="0" presId="urn:microsoft.com/office/officeart/2005/8/layout/chevron2"/>
    <dgm:cxn modelId="{939A1691-4521-4CF2-92E7-5AB5D92B631B}" type="presOf" srcId="{3779D11E-75F1-4FCB-8763-4FE22B84AA48}" destId="{9359D514-2A2E-4F55-BC91-2500552A6ECF}" srcOrd="0" destOrd="0" presId="urn:microsoft.com/office/officeart/2005/8/layout/chevron2"/>
    <dgm:cxn modelId="{64DAA289-66A0-419F-8044-6BBCB598CADD}" type="presOf" srcId="{C8C77AB6-36B9-466A-8AC5-F167CA88E66F}" destId="{1971FFB6-88F2-4ECA-92D1-CC8BDAB9282F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C8EA745F-81C3-4AF7-B759-690C47024429}" type="presOf" srcId="{A8AAF443-3B47-40D9-A4AF-446DC967302D}" destId="{F0D8CB9C-6783-4707-BF0A-5F64B5FC00C7}" srcOrd="0" destOrd="0" presId="urn:microsoft.com/office/officeart/2005/8/layout/chevron2"/>
    <dgm:cxn modelId="{B833C1A7-532A-423B-89FA-AE0222911AC8}" type="presOf" srcId="{46C27B14-8ADB-4033-92C6-6BD0EE2687BC}" destId="{92D4D632-C230-467B-83DA-54D4F7AFBA30}" srcOrd="0" destOrd="0" presId="urn:microsoft.com/office/officeart/2005/8/layout/chevron2"/>
    <dgm:cxn modelId="{092A9662-9B29-4172-A283-24E94A3DA033}" type="presOf" srcId="{E2EB6CF0-9B96-4779-8572-AE37C4F884DD}" destId="{E1FA5A86-D794-4653-969E-FDE2426F56E4}" srcOrd="0" destOrd="0" presId="urn:microsoft.com/office/officeart/2005/8/layout/chevron2"/>
    <dgm:cxn modelId="{CDF95265-22F1-43C1-A73C-953A9EAD515C}" type="presOf" srcId="{29EB7AFA-19C0-4CFD-8AF8-E33EA3A82954}" destId="{F47F984B-2C7E-417B-8D81-F027F5C2922E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487B0D34-A350-421A-9674-4DF683BDD39D}" type="presOf" srcId="{62B1C070-DB67-4356-9700-34906B46E6B6}" destId="{DC9C1F37-2395-4B71-8ECC-2B2944CE0DC6}" srcOrd="0" destOrd="0" presId="urn:microsoft.com/office/officeart/2005/8/layout/chevron2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FD050C51-76B7-429F-8AD8-E520622C9CE1}" type="presOf" srcId="{E88B0786-E875-4DFF-8E47-E9FE04A8E27D}" destId="{8D5B219D-714A-4000-A329-684F982F89BF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9C177B9F-142B-4008-9B9F-BD14A21D70F5}" type="presParOf" srcId="{8D5B219D-714A-4000-A329-684F982F89BF}" destId="{1118BEEC-F4E5-40F2-8442-D906EBA3A28C}" srcOrd="0" destOrd="0" presId="urn:microsoft.com/office/officeart/2005/8/layout/chevron2"/>
    <dgm:cxn modelId="{74578E7F-803B-4DBE-AD67-13EB5D0F11CC}" type="presParOf" srcId="{1118BEEC-F4E5-40F2-8442-D906EBA3A28C}" destId="{92D4D632-C230-467B-83DA-54D4F7AFBA30}" srcOrd="0" destOrd="0" presId="urn:microsoft.com/office/officeart/2005/8/layout/chevron2"/>
    <dgm:cxn modelId="{C11B1843-D090-4BBA-80B4-FE016191518D}" type="presParOf" srcId="{1118BEEC-F4E5-40F2-8442-D906EBA3A28C}" destId="{F47F984B-2C7E-417B-8D81-F027F5C2922E}" srcOrd="1" destOrd="0" presId="urn:microsoft.com/office/officeart/2005/8/layout/chevron2"/>
    <dgm:cxn modelId="{CFC60D3B-8731-4B01-9D6A-F558A056E227}" type="presParOf" srcId="{8D5B219D-714A-4000-A329-684F982F89BF}" destId="{06C89AF0-9EDE-4A81-9D82-9FAAC985037A}" srcOrd="1" destOrd="0" presId="urn:microsoft.com/office/officeart/2005/8/layout/chevron2"/>
    <dgm:cxn modelId="{A44549DE-1D0E-4DE3-A3FC-19E9F84026C5}" type="presParOf" srcId="{8D5B219D-714A-4000-A329-684F982F89BF}" destId="{BC3F1DB4-22D1-46A2-A5FF-6DF1B7964EE7}" srcOrd="2" destOrd="0" presId="urn:microsoft.com/office/officeart/2005/8/layout/chevron2"/>
    <dgm:cxn modelId="{3D8B1876-03F3-409C-9DC5-225D8A7320EB}" type="presParOf" srcId="{BC3F1DB4-22D1-46A2-A5FF-6DF1B7964EE7}" destId="{1971FFB6-88F2-4ECA-92D1-CC8BDAB9282F}" srcOrd="0" destOrd="0" presId="urn:microsoft.com/office/officeart/2005/8/layout/chevron2"/>
    <dgm:cxn modelId="{78D18A83-14E9-4883-B4CA-57DC48C32ECD}" type="presParOf" srcId="{BC3F1DB4-22D1-46A2-A5FF-6DF1B7964EE7}" destId="{9359D514-2A2E-4F55-BC91-2500552A6ECF}" srcOrd="1" destOrd="0" presId="urn:microsoft.com/office/officeart/2005/8/layout/chevron2"/>
    <dgm:cxn modelId="{E4A221F8-48F8-40F6-8861-B9BAB6CA68C5}" type="presParOf" srcId="{8D5B219D-714A-4000-A329-684F982F89BF}" destId="{BA55FFD6-D412-4DD3-A89C-9EB382FD41C7}" srcOrd="3" destOrd="0" presId="urn:microsoft.com/office/officeart/2005/8/layout/chevron2"/>
    <dgm:cxn modelId="{1C9806C4-7F0B-4B10-8F85-A5FEFF1D66E2}" type="presParOf" srcId="{8D5B219D-714A-4000-A329-684F982F89BF}" destId="{6A1E1377-D282-415F-B613-98A0CEF51625}" srcOrd="4" destOrd="0" presId="urn:microsoft.com/office/officeart/2005/8/layout/chevron2"/>
    <dgm:cxn modelId="{F5714E38-19C0-4CC7-BB2B-DF26F763CEA3}" type="presParOf" srcId="{6A1E1377-D282-415F-B613-98A0CEF51625}" destId="{E1FA5A86-D794-4653-969E-FDE2426F56E4}" srcOrd="0" destOrd="0" presId="urn:microsoft.com/office/officeart/2005/8/layout/chevron2"/>
    <dgm:cxn modelId="{A46320A2-F6F1-4627-B8BA-DFDA27D8BCBF}" type="presParOf" srcId="{6A1E1377-D282-415F-B613-98A0CEF51625}" destId="{DC9C1F37-2395-4B71-8ECC-2B2944CE0DC6}" srcOrd="1" destOrd="0" presId="urn:microsoft.com/office/officeart/2005/8/layout/chevron2"/>
    <dgm:cxn modelId="{800A8B43-A056-4BB7-8C07-2F427B229DE9}" type="presParOf" srcId="{8D5B219D-714A-4000-A329-684F982F89BF}" destId="{F9DDC1BC-E67F-48CA-92F5-BA166EFDB884}" srcOrd="5" destOrd="0" presId="urn:microsoft.com/office/officeart/2005/8/layout/chevron2"/>
    <dgm:cxn modelId="{3B5B77C3-E1A4-431E-AA67-96DF0D1EB4C8}" type="presParOf" srcId="{8D5B219D-714A-4000-A329-684F982F89BF}" destId="{EBEC25D0-8C5A-427E-A952-52354F7C9A07}" srcOrd="6" destOrd="0" presId="urn:microsoft.com/office/officeart/2005/8/layout/chevron2"/>
    <dgm:cxn modelId="{8ACFEB68-687D-48E1-9701-6DF571EE0069}" type="presParOf" srcId="{EBEC25D0-8C5A-427E-A952-52354F7C9A07}" destId="{F0D8CB9C-6783-4707-BF0A-5F64B5FC00C7}" srcOrd="0" destOrd="0" presId="urn:microsoft.com/office/officeart/2005/8/layout/chevron2"/>
    <dgm:cxn modelId="{B6698DFE-E280-4D14-99E2-3BE340F9BCB8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Principio Educativos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ES" dirty="0" smtClean="0"/>
            <a:t>Ejes Articuladores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Campos de Saberes y Conocimientos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Áreas de Saberes y Conocimientos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A3EB598-5C03-45D4-8236-CC562D505B64}" type="presOf" srcId="{29EB7AFA-19C0-4CFD-8AF8-E33EA3A82954}" destId="{F47F984B-2C7E-417B-8D81-F027F5C2922E}" srcOrd="0" destOrd="0" presId="urn:microsoft.com/office/officeart/2005/8/layout/chevron2"/>
    <dgm:cxn modelId="{E177EA4A-9CCC-4CAA-9B5B-57AF53E66ADB}" type="presOf" srcId="{46C27B14-8ADB-4033-92C6-6BD0EE2687BC}" destId="{92D4D632-C230-467B-83DA-54D4F7AFBA30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A89864A7-C718-48E5-81A2-9961175070ED}" type="presOf" srcId="{E88B0786-E875-4DFF-8E47-E9FE04A8E27D}" destId="{8D5B219D-714A-4000-A329-684F982F89BF}" srcOrd="0" destOrd="0" presId="urn:microsoft.com/office/officeart/2005/8/layout/chevron2"/>
    <dgm:cxn modelId="{8C324F89-0AAA-4760-8A5B-D61D42832311}" type="presOf" srcId="{3779D11E-75F1-4FCB-8763-4FE22B84AA48}" destId="{9359D514-2A2E-4F55-BC91-2500552A6ECF}" srcOrd="0" destOrd="0" presId="urn:microsoft.com/office/officeart/2005/8/layout/chevron2"/>
    <dgm:cxn modelId="{1FA13AF3-BB57-4422-BBE8-C810CBFA4E75}" type="presOf" srcId="{E2EB6CF0-9B96-4779-8572-AE37C4F884DD}" destId="{E1FA5A86-D794-4653-969E-FDE2426F56E4}" srcOrd="0" destOrd="0" presId="urn:microsoft.com/office/officeart/2005/8/layout/chevron2"/>
    <dgm:cxn modelId="{9CF1DF64-5D36-4A18-9676-0E445BFA6B24}" type="presOf" srcId="{62B1C070-DB67-4356-9700-34906B46E6B6}" destId="{DC9C1F37-2395-4B71-8ECC-2B2944CE0DC6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BE64971B-06A5-4EDC-BAAC-D4314A741AA6}" type="presOf" srcId="{A8AAF443-3B47-40D9-A4AF-446DC967302D}" destId="{F0D8CB9C-6783-4707-BF0A-5F64B5FC00C7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168B2216-0B3D-485D-BFD0-5C2EE5455990}" type="presOf" srcId="{CF9442D0-FDEE-43BA-91F2-03E5D4A4D2B5}" destId="{3F48E829-2DF2-4E40-B16C-F3E9493C863E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F22C6239-D65D-4020-86E0-E253E2A0B71B}" type="presOf" srcId="{C8C77AB6-36B9-466A-8AC5-F167CA88E66F}" destId="{1971FFB6-88F2-4ECA-92D1-CC8BDAB9282F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D87AE5F4-2760-4224-8C75-808C180AA554}" type="presParOf" srcId="{8D5B219D-714A-4000-A329-684F982F89BF}" destId="{1118BEEC-F4E5-40F2-8442-D906EBA3A28C}" srcOrd="0" destOrd="0" presId="urn:microsoft.com/office/officeart/2005/8/layout/chevron2"/>
    <dgm:cxn modelId="{AFBA7A64-BE9A-4A9B-9762-62C92CC7CCB8}" type="presParOf" srcId="{1118BEEC-F4E5-40F2-8442-D906EBA3A28C}" destId="{92D4D632-C230-467B-83DA-54D4F7AFBA30}" srcOrd="0" destOrd="0" presId="urn:microsoft.com/office/officeart/2005/8/layout/chevron2"/>
    <dgm:cxn modelId="{C5B9B73C-8753-45DF-8CE3-1AA1487CA642}" type="presParOf" srcId="{1118BEEC-F4E5-40F2-8442-D906EBA3A28C}" destId="{F47F984B-2C7E-417B-8D81-F027F5C2922E}" srcOrd="1" destOrd="0" presId="urn:microsoft.com/office/officeart/2005/8/layout/chevron2"/>
    <dgm:cxn modelId="{A6F9D5F9-6E2D-4D08-A4B5-60A72D138D3D}" type="presParOf" srcId="{8D5B219D-714A-4000-A329-684F982F89BF}" destId="{06C89AF0-9EDE-4A81-9D82-9FAAC985037A}" srcOrd="1" destOrd="0" presId="urn:microsoft.com/office/officeart/2005/8/layout/chevron2"/>
    <dgm:cxn modelId="{DED1D9B9-D1D2-4F06-925B-B83FA8D2AC60}" type="presParOf" srcId="{8D5B219D-714A-4000-A329-684F982F89BF}" destId="{BC3F1DB4-22D1-46A2-A5FF-6DF1B7964EE7}" srcOrd="2" destOrd="0" presId="urn:microsoft.com/office/officeart/2005/8/layout/chevron2"/>
    <dgm:cxn modelId="{895D8A3E-42F4-4EE9-8C09-BC4E49A97862}" type="presParOf" srcId="{BC3F1DB4-22D1-46A2-A5FF-6DF1B7964EE7}" destId="{1971FFB6-88F2-4ECA-92D1-CC8BDAB9282F}" srcOrd="0" destOrd="0" presId="urn:microsoft.com/office/officeart/2005/8/layout/chevron2"/>
    <dgm:cxn modelId="{2761B8BD-6C15-4862-9BA1-996EE0142C7E}" type="presParOf" srcId="{BC3F1DB4-22D1-46A2-A5FF-6DF1B7964EE7}" destId="{9359D514-2A2E-4F55-BC91-2500552A6ECF}" srcOrd="1" destOrd="0" presId="urn:microsoft.com/office/officeart/2005/8/layout/chevron2"/>
    <dgm:cxn modelId="{D2CEC6F2-3A0D-4722-9BFD-38FF3D0A6649}" type="presParOf" srcId="{8D5B219D-714A-4000-A329-684F982F89BF}" destId="{BA55FFD6-D412-4DD3-A89C-9EB382FD41C7}" srcOrd="3" destOrd="0" presId="urn:microsoft.com/office/officeart/2005/8/layout/chevron2"/>
    <dgm:cxn modelId="{6A771DEA-1AD3-4F29-9751-7E3857F9D29D}" type="presParOf" srcId="{8D5B219D-714A-4000-A329-684F982F89BF}" destId="{6A1E1377-D282-415F-B613-98A0CEF51625}" srcOrd="4" destOrd="0" presId="urn:microsoft.com/office/officeart/2005/8/layout/chevron2"/>
    <dgm:cxn modelId="{86604CC4-866D-44BE-945F-AC99EB5F2D4A}" type="presParOf" srcId="{6A1E1377-D282-415F-B613-98A0CEF51625}" destId="{E1FA5A86-D794-4653-969E-FDE2426F56E4}" srcOrd="0" destOrd="0" presId="urn:microsoft.com/office/officeart/2005/8/layout/chevron2"/>
    <dgm:cxn modelId="{6619EB60-94BB-4CA7-9181-4F6CA8DF2EC1}" type="presParOf" srcId="{6A1E1377-D282-415F-B613-98A0CEF51625}" destId="{DC9C1F37-2395-4B71-8ECC-2B2944CE0DC6}" srcOrd="1" destOrd="0" presId="urn:microsoft.com/office/officeart/2005/8/layout/chevron2"/>
    <dgm:cxn modelId="{0C76A27C-49C2-4C31-B932-287466C14971}" type="presParOf" srcId="{8D5B219D-714A-4000-A329-684F982F89BF}" destId="{F9DDC1BC-E67F-48CA-92F5-BA166EFDB884}" srcOrd="5" destOrd="0" presId="urn:microsoft.com/office/officeart/2005/8/layout/chevron2"/>
    <dgm:cxn modelId="{BE0469C6-B351-4774-A27B-405BF0C4F795}" type="presParOf" srcId="{8D5B219D-714A-4000-A329-684F982F89BF}" destId="{EBEC25D0-8C5A-427E-A952-52354F7C9A07}" srcOrd="6" destOrd="0" presId="urn:microsoft.com/office/officeart/2005/8/layout/chevron2"/>
    <dgm:cxn modelId="{0B2A9B5F-CF9E-4A98-9443-7572E71DDFA2}" type="presParOf" srcId="{EBEC25D0-8C5A-427E-A952-52354F7C9A07}" destId="{F0D8CB9C-6783-4707-BF0A-5F64B5FC00C7}" srcOrd="0" destOrd="0" presId="urn:microsoft.com/office/officeart/2005/8/layout/chevron2"/>
    <dgm:cxn modelId="{D4D69828-4C89-4DF6-A117-09255897A9DA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La dimensión del Ser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ES" dirty="0" smtClean="0"/>
            <a:t>La dimensión del Saber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La dimensión del Hacer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La dimensión del Decidir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E6E2E5-9BA6-491C-9259-81C2B05E1194}" type="presOf" srcId="{46C27B14-8ADB-4033-92C6-6BD0EE2687BC}" destId="{92D4D632-C230-467B-83DA-54D4F7AFBA30}" srcOrd="0" destOrd="0" presId="urn:microsoft.com/office/officeart/2005/8/layout/chevron2"/>
    <dgm:cxn modelId="{1395D9D0-FE29-4C05-89C8-4C9423DE160A}" type="presOf" srcId="{CF9442D0-FDEE-43BA-91F2-03E5D4A4D2B5}" destId="{3F48E829-2DF2-4E40-B16C-F3E9493C863E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9C26EB44-C5E4-48E3-9B30-03CD0464F108}" type="presOf" srcId="{E88B0786-E875-4DFF-8E47-E9FE04A8E27D}" destId="{8D5B219D-714A-4000-A329-684F982F89BF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CF5C2C11-7A4F-4C2B-9F2B-D1EE67F27F13}" type="presOf" srcId="{E2EB6CF0-9B96-4779-8572-AE37C4F884DD}" destId="{E1FA5A86-D794-4653-969E-FDE2426F56E4}" srcOrd="0" destOrd="0" presId="urn:microsoft.com/office/officeart/2005/8/layout/chevron2"/>
    <dgm:cxn modelId="{2CE27B62-EF7B-4465-87A4-9ED139969A66}" type="presOf" srcId="{C8C77AB6-36B9-466A-8AC5-F167CA88E66F}" destId="{1971FFB6-88F2-4ECA-92D1-CC8BDAB9282F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C31B701C-C464-48C4-8703-9A8DB34F19B7}" type="presOf" srcId="{62B1C070-DB67-4356-9700-34906B46E6B6}" destId="{DC9C1F37-2395-4B71-8ECC-2B2944CE0DC6}" srcOrd="0" destOrd="0" presId="urn:microsoft.com/office/officeart/2005/8/layout/chevron2"/>
    <dgm:cxn modelId="{2D65CA2E-700B-4B98-A793-F1BAD226E9DC}" type="presOf" srcId="{29EB7AFA-19C0-4CFD-8AF8-E33EA3A82954}" destId="{F47F984B-2C7E-417B-8D81-F027F5C2922E}" srcOrd="0" destOrd="0" presId="urn:microsoft.com/office/officeart/2005/8/layout/chevron2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39FA0BF2-BC0B-444B-AA07-3180890E174E}" type="presOf" srcId="{3779D11E-75F1-4FCB-8763-4FE22B84AA48}" destId="{9359D514-2A2E-4F55-BC91-2500552A6ECF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C1F47517-3BD8-4B31-A28F-B115F01920D9}" type="presOf" srcId="{A8AAF443-3B47-40D9-A4AF-446DC967302D}" destId="{F0D8CB9C-6783-4707-BF0A-5F64B5FC00C7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8A408EA4-DF4F-481F-B0C9-9E5BC2CB56CF}" type="presParOf" srcId="{8D5B219D-714A-4000-A329-684F982F89BF}" destId="{1118BEEC-F4E5-40F2-8442-D906EBA3A28C}" srcOrd="0" destOrd="0" presId="urn:microsoft.com/office/officeart/2005/8/layout/chevron2"/>
    <dgm:cxn modelId="{40099E09-C1CA-4432-B101-0C5D29C22C2B}" type="presParOf" srcId="{1118BEEC-F4E5-40F2-8442-D906EBA3A28C}" destId="{92D4D632-C230-467B-83DA-54D4F7AFBA30}" srcOrd="0" destOrd="0" presId="urn:microsoft.com/office/officeart/2005/8/layout/chevron2"/>
    <dgm:cxn modelId="{59FF0346-2B1E-43A1-872F-E527380F73D1}" type="presParOf" srcId="{1118BEEC-F4E5-40F2-8442-D906EBA3A28C}" destId="{F47F984B-2C7E-417B-8D81-F027F5C2922E}" srcOrd="1" destOrd="0" presId="urn:microsoft.com/office/officeart/2005/8/layout/chevron2"/>
    <dgm:cxn modelId="{86660B3A-BD64-4D75-A04A-57D25D881E89}" type="presParOf" srcId="{8D5B219D-714A-4000-A329-684F982F89BF}" destId="{06C89AF0-9EDE-4A81-9D82-9FAAC985037A}" srcOrd="1" destOrd="0" presId="urn:microsoft.com/office/officeart/2005/8/layout/chevron2"/>
    <dgm:cxn modelId="{BDB94F7B-9013-4E5E-8852-9836997A6A9A}" type="presParOf" srcId="{8D5B219D-714A-4000-A329-684F982F89BF}" destId="{BC3F1DB4-22D1-46A2-A5FF-6DF1B7964EE7}" srcOrd="2" destOrd="0" presId="urn:microsoft.com/office/officeart/2005/8/layout/chevron2"/>
    <dgm:cxn modelId="{C0EC4F96-7B94-4530-9522-2CA69C53FC25}" type="presParOf" srcId="{BC3F1DB4-22D1-46A2-A5FF-6DF1B7964EE7}" destId="{1971FFB6-88F2-4ECA-92D1-CC8BDAB9282F}" srcOrd="0" destOrd="0" presId="urn:microsoft.com/office/officeart/2005/8/layout/chevron2"/>
    <dgm:cxn modelId="{B90CF25D-F1CC-4199-8CFB-1C0B645C850F}" type="presParOf" srcId="{BC3F1DB4-22D1-46A2-A5FF-6DF1B7964EE7}" destId="{9359D514-2A2E-4F55-BC91-2500552A6ECF}" srcOrd="1" destOrd="0" presId="urn:microsoft.com/office/officeart/2005/8/layout/chevron2"/>
    <dgm:cxn modelId="{938B9F14-EA5F-4C54-BAE2-9FC9594BFD6C}" type="presParOf" srcId="{8D5B219D-714A-4000-A329-684F982F89BF}" destId="{BA55FFD6-D412-4DD3-A89C-9EB382FD41C7}" srcOrd="3" destOrd="0" presId="urn:microsoft.com/office/officeart/2005/8/layout/chevron2"/>
    <dgm:cxn modelId="{AFF07DD6-F6BD-433E-A3B6-8C2DFB84A319}" type="presParOf" srcId="{8D5B219D-714A-4000-A329-684F982F89BF}" destId="{6A1E1377-D282-415F-B613-98A0CEF51625}" srcOrd="4" destOrd="0" presId="urn:microsoft.com/office/officeart/2005/8/layout/chevron2"/>
    <dgm:cxn modelId="{AB820C52-B755-467D-91D9-7A3DF55EC21A}" type="presParOf" srcId="{6A1E1377-D282-415F-B613-98A0CEF51625}" destId="{E1FA5A86-D794-4653-969E-FDE2426F56E4}" srcOrd="0" destOrd="0" presId="urn:microsoft.com/office/officeart/2005/8/layout/chevron2"/>
    <dgm:cxn modelId="{2CA9EC2E-A890-4EAE-A75B-2C8C0AC04F5E}" type="presParOf" srcId="{6A1E1377-D282-415F-B613-98A0CEF51625}" destId="{DC9C1F37-2395-4B71-8ECC-2B2944CE0DC6}" srcOrd="1" destOrd="0" presId="urn:microsoft.com/office/officeart/2005/8/layout/chevron2"/>
    <dgm:cxn modelId="{700D88C7-6FA1-4E3F-BAF9-B558A24F741E}" type="presParOf" srcId="{8D5B219D-714A-4000-A329-684F982F89BF}" destId="{F9DDC1BC-E67F-48CA-92F5-BA166EFDB884}" srcOrd="5" destOrd="0" presId="urn:microsoft.com/office/officeart/2005/8/layout/chevron2"/>
    <dgm:cxn modelId="{02F1DA38-4D1B-44CF-BB60-2906EC185C94}" type="presParOf" srcId="{8D5B219D-714A-4000-A329-684F982F89BF}" destId="{EBEC25D0-8C5A-427E-A952-52354F7C9A07}" srcOrd="6" destOrd="0" presId="urn:microsoft.com/office/officeart/2005/8/layout/chevron2"/>
    <dgm:cxn modelId="{BE2E9433-637E-4F1D-A027-5ED3C9CBEF52}" type="presParOf" srcId="{EBEC25D0-8C5A-427E-A952-52354F7C9A07}" destId="{F0D8CB9C-6783-4707-BF0A-5F64B5FC00C7}" srcOrd="0" destOrd="0" presId="urn:microsoft.com/office/officeart/2005/8/layout/chevron2"/>
    <dgm:cxn modelId="{B9E414C3-76C5-437E-B51E-715240F0C55B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Vida, tierra y territorio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ES" dirty="0" smtClean="0"/>
            <a:t>Comunidad y Sociedad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Ciencia, Tecnología y Producción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Cosmos y Pensamiento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7AF319-39DB-448E-9195-B2823E059EF0}" type="presOf" srcId="{E88B0786-E875-4DFF-8E47-E9FE04A8E27D}" destId="{8D5B219D-714A-4000-A329-684F982F89BF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236C2A17-0023-450B-A5BA-5A9A0E2E6528}" type="presOf" srcId="{CF9442D0-FDEE-43BA-91F2-03E5D4A4D2B5}" destId="{3F48E829-2DF2-4E40-B16C-F3E9493C863E}" srcOrd="0" destOrd="0" presId="urn:microsoft.com/office/officeart/2005/8/layout/chevron2"/>
    <dgm:cxn modelId="{5BBF7E0E-2C1D-4C83-BB20-B1F59FEB1B41}" type="presOf" srcId="{3779D11E-75F1-4FCB-8763-4FE22B84AA48}" destId="{9359D514-2A2E-4F55-BC91-2500552A6ECF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3C3AF2E9-3106-481F-BF03-A860F6487BCB}" type="presOf" srcId="{A8AAF443-3B47-40D9-A4AF-446DC967302D}" destId="{F0D8CB9C-6783-4707-BF0A-5F64B5FC00C7}" srcOrd="0" destOrd="0" presId="urn:microsoft.com/office/officeart/2005/8/layout/chevron2"/>
    <dgm:cxn modelId="{8A58399E-BAF5-40F5-A1E6-0A1F283A9087}" type="presOf" srcId="{E2EB6CF0-9B96-4779-8572-AE37C4F884DD}" destId="{E1FA5A86-D794-4653-969E-FDE2426F56E4}" srcOrd="0" destOrd="0" presId="urn:microsoft.com/office/officeart/2005/8/layout/chevron2"/>
    <dgm:cxn modelId="{CC5D84D9-CFC9-4166-90D9-FA95313E51C3}" type="presOf" srcId="{62B1C070-DB67-4356-9700-34906B46E6B6}" destId="{DC9C1F37-2395-4B71-8ECC-2B2944CE0DC6}" srcOrd="0" destOrd="0" presId="urn:microsoft.com/office/officeart/2005/8/layout/chevron2"/>
    <dgm:cxn modelId="{1735022D-F91C-4AC9-B09B-29CC570D53B6}" type="presOf" srcId="{29EB7AFA-19C0-4CFD-8AF8-E33EA3A82954}" destId="{F47F984B-2C7E-417B-8D81-F027F5C2922E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CC1A7827-3B65-43BB-B119-40CBB25ECF6D}" type="presOf" srcId="{46C27B14-8ADB-4033-92C6-6BD0EE2687BC}" destId="{92D4D632-C230-467B-83DA-54D4F7AFBA30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4F392C0B-F590-411E-ADA8-7A87F196BE07}" type="presOf" srcId="{C8C77AB6-36B9-466A-8AC5-F167CA88E66F}" destId="{1971FFB6-88F2-4ECA-92D1-CC8BDAB9282F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E9264268-FA18-4F6B-BAA1-882D04E3278E}" type="presParOf" srcId="{8D5B219D-714A-4000-A329-684F982F89BF}" destId="{1118BEEC-F4E5-40F2-8442-D906EBA3A28C}" srcOrd="0" destOrd="0" presId="urn:microsoft.com/office/officeart/2005/8/layout/chevron2"/>
    <dgm:cxn modelId="{3E08C8E1-FAFA-4B09-807A-A7F06B7ECBEB}" type="presParOf" srcId="{1118BEEC-F4E5-40F2-8442-D906EBA3A28C}" destId="{92D4D632-C230-467B-83DA-54D4F7AFBA30}" srcOrd="0" destOrd="0" presId="urn:microsoft.com/office/officeart/2005/8/layout/chevron2"/>
    <dgm:cxn modelId="{B5111EA7-1FCB-4CB5-9552-D87784D28A00}" type="presParOf" srcId="{1118BEEC-F4E5-40F2-8442-D906EBA3A28C}" destId="{F47F984B-2C7E-417B-8D81-F027F5C2922E}" srcOrd="1" destOrd="0" presId="urn:microsoft.com/office/officeart/2005/8/layout/chevron2"/>
    <dgm:cxn modelId="{C2B931CE-6C86-475C-8DD4-BC6757AED695}" type="presParOf" srcId="{8D5B219D-714A-4000-A329-684F982F89BF}" destId="{06C89AF0-9EDE-4A81-9D82-9FAAC985037A}" srcOrd="1" destOrd="0" presId="urn:microsoft.com/office/officeart/2005/8/layout/chevron2"/>
    <dgm:cxn modelId="{B8A8B5CC-71B5-4A11-BF54-FF9AC2FFA71C}" type="presParOf" srcId="{8D5B219D-714A-4000-A329-684F982F89BF}" destId="{BC3F1DB4-22D1-46A2-A5FF-6DF1B7964EE7}" srcOrd="2" destOrd="0" presId="urn:microsoft.com/office/officeart/2005/8/layout/chevron2"/>
    <dgm:cxn modelId="{AF417F02-B074-4270-A553-03CA82B85423}" type="presParOf" srcId="{BC3F1DB4-22D1-46A2-A5FF-6DF1B7964EE7}" destId="{1971FFB6-88F2-4ECA-92D1-CC8BDAB9282F}" srcOrd="0" destOrd="0" presId="urn:microsoft.com/office/officeart/2005/8/layout/chevron2"/>
    <dgm:cxn modelId="{5CA7E47A-B6B9-480D-821E-0333C0EB0717}" type="presParOf" srcId="{BC3F1DB4-22D1-46A2-A5FF-6DF1B7964EE7}" destId="{9359D514-2A2E-4F55-BC91-2500552A6ECF}" srcOrd="1" destOrd="0" presId="urn:microsoft.com/office/officeart/2005/8/layout/chevron2"/>
    <dgm:cxn modelId="{06C6C981-2C2F-4C75-B799-FDCF0CF4CD4F}" type="presParOf" srcId="{8D5B219D-714A-4000-A329-684F982F89BF}" destId="{BA55FFD6-D412-4DD3-A89C-9EB382FD41C7}" srcOrd="3" destOrd="0" presId="urn:microsoft.com/office/officeart/2005/8/layout/chevron2"/>
    <dgm:cxn modelId="{DBEC63C5-FAD9-4B32-8257-4B81D6F80306}" type="presParOf" srcId="{8D5B219D-714A-4000-A329-684F982F89BF}" destId="{6A1E1377-D282-415F-B613-98A0CEF51625}" srcOrd="4" destOrd="0" presId="urn:microsoft.com/office/officeart/2005/8/layout/chevron2"/>
    <dgm:cxn modelId="{59551B66-A0B7-4EE8-A895-3E5BA983CD7A}" type="presParOf" srcId="{6A1E1377-D282-415F-B613-98A0CEF51625}" destId="{E1FA5A86-D794-4653-969E-FDE2426F56E4}" srcOrd="0" destOrd="0" presId="urn:microsoft.com/office/officeart/2005/8/layout/chevron2"/>
    <dgm:cxn modelId="{901E1C13-B2CE-47E5-A075-07AC2B45CDE0}" type="presParOf" srcId="{6A1E1377-D282-415F-B613-98A0CEF51625}" destId="{DC9C1F37-2395-4B71-8ECC-2B2944CE0DC6}" srcOrd="1" destOrd="0" presId="urn:microsoft.com/office/officeart/2005/8/layout/chevron2"/>
    <dgm:cxn modelId="{E765C6A9-7A48-4516-A664-AEAD5CF99BBD}" type="presParOf" srcId="{8D5B219D-714A-4000-A329-684F982F89BF}" destId="{F9DDC1BC-E67F-48CA-92F5-BA166EFDB884}" srcOrd="5" destOrd="0" presId="urn:microsoft.com/office/officeart/2005/8/layout/chevron2"/>
    <dgm:cxn modelId="{0A38FE6F-6B40-4A04-821C-12F20267AD79}" type="presParOf" srcId="{8D5B219D-714A-4000-A329-684F982F89BF}" destId="{EBEC25D0-8C5A-427E-A952-52354F7C9A07}" srcOrd="6" destOrd="0" presId="urn:microsoft.com/office/officeart/2005/8/layout/chevron2"/>
    <dgm:cxn modelId="{9BC27509-9F35-4AFB-B32A-C71C63F66E07}" type="presParOf" srcId="{EBEC25D0-8C5A-427E-A952-52354F7C9A07}" destId="{F0D8CB9C-6783-4707-BF0A-5F64B5FC00C7}" srcOrd="0" destOrd="0" presId="urn:microsoft.com/office/officeart/2005/8/layout/chevron2"/>
    <dgm:cxn modelId="{11563869-766B-4BFB-905A-07ECB8900AA1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Autoevaluación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ES" dirty="0" smtClean="0"/>
            <a:t>Evaluación de los trabajos Sociocomunitarios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Evaluación Comunitaria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Evaluación de Maestras y Maestros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9836D2DE-4017-4533-987D-DF2150F33A2A}" type="presOf" srcId="{62B1C070-DB67-4356-9700-34906B46E6B6}" destId="{DC9C1F37-2395-4B71-8ECC-2B2944CE0DC6}" srcOrd="0" destOrd="0" presId="urn:microsoft.com/office/officeart/2005/8/layout/chevron2"/>
    <dgm:cxn modelId="{46AFC4DB-6446-4341-AF7E-F2595AE31CC5}" type="presOf" srcId="{A8AAF443-3B47-40D9-A4AF-446DC967302D}" destId="{F0D8CB9C-6783-4707-BF0A-5F64B5FC00C7}" srcOrd="0" destOrd="0" presId="urn:microsoft.com/office/officeart/2005/8/layout/chevron2"/>
    <dgm:cxn modelId="{CC018AEF-44C0-475E-B0D2-5364464A96FC}" type="presOf" srcId="{CF9442D0-FDEE-43BA-91F2-03E5D4A4D2B5}" destId="{3F48E829-2DF2-4E40-B16C-F3E9493C863E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6A9B9374-6757-4982-A3E3-E84B12251BAF}" type="presOf" srcId="{46C27B14-8ADB-4033-92C6-6BD0EE2687BC}" destId="{92D4D632-C230-467B-83DA-54D4F7AFBA30}" srcOrd="0" destOrd="0" presId="urn:microsoft.com/office/officeart/2005/8/layout/chevron2"/>
    <dgm:cxn modelId="{6E539E9D-04F1-4A80-AE22-832E86BF60F1}" type="presOf" srcId="{29EB7AFA-19C0-4CFD-8AF8-E33EA3A82954}" destId="{F47F984B-2C7E-417B-8D81-F027F5C2922E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6938E978-67A3-4695-B83A-06BF9573B6FB}" type="presOf" srcId="{E2EB6CF0-9B96-4779-8572-AE37C4F884DD}" destId="{E1FA5A86-D794-4653-969E-FDE2426F56E4}" srcOrd="0" destOrd="0" presId="urn:microsoft.com/office/officeart/2005/8/layout/chevron2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D12473CC-A501-40E3-AB4D-6D6F03787521}" type="presOf" srcId="{C8C77AB6-36B9-466A-8AC5-F167CA88E66F}" destId="{1971FFB6-88F2-4ECA-92D1-CC8BDAB9282F}" srcOrd="0" destOrd="0" presId="urn:microsoft.com/office/officeart/2005/8/layout/chevron2"/>
    <dgm:cxn modelId="{AE45AEFF-4B0B-4500-90AE-91BCE3B99BB4}" type="presOf" srcId="{3779D11E-75F1-4FCB-8763-4FE22B84AA48}" destId="{9359D514-2A2E-4F55-BC91-2500552A6ECF}" srcOrd="0" destOrd="0" presId="urn:microsoft.com/office/officeart/2005/8/layout/chevron2"/>
    <dgm:cxn modelId="{85F2B4C2-5F9B-4186-ACFD-602D2FB7B691}" type="presOf" srcId="{E88B0786-E875-4DFF-8E47-E9FE04A8E27D}" destId="{8D5B219D-714A-4000-A329-684F982F89BF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27470107-0145-423C-A81D-6EF2293246F7}" type="presParOf" srcId="{8D5B219D-714A-4000-A329-684F982F89BF}" destId="{1118BEEC-F4E5-40F2-8442-D906EBA3A28C}" srcOrd="0" destOrd="0" presId="urn:microsoft.com/office/officeart/2005/8/layout/chevron2"/>
    <dgm:cxn modelId="{575C4F1B-2977-4A90-9C45-2979AD823F62}" type="presParOf" srcId="{1118BEEC-F4E5-40F2-8442-D906EBA3A28C}" destId="{92D4D632-C230-467B-83DA-54D4F7AFBA30}" srcOrd="0" destOrd="0" presId="urn:microsoft.com/office/officeart/2005/8/layout/chevron2"/>
    <dgm:cxn modelId="{3CADB32F-2988-41AC-9049-3D671F1F46E3}" type="presParOf" srcId="{1118BEEC-F4E5-40F2-8442-D906EBA3A28C}" destId="{F47F984B-2C7E-417B-8D81-F027F5C2922E}" srcOrd="1" destOrd="0" presId="urn:microsoft.com/office/officeart/2005/8/layout/chevron2"/>
    <dgm:cxn modelId="{B73D4D7B-100E-415E-8378-036910A5F73F}" type="presParOf" srcId="{8D5B219D-714A-4000-A329-684F982F89BF}" destId="{06C89AF0-9EDE-4A81-9D82-9FAAC985037A}" srcOrd="1" destOrd="0" presId="urn:microsoft.com/office/officeart/2005/8/layout/chevron2"/>
    <dgm:cxn modelId="{79C43732-C01E-48D5-BC1A-E7A31E307AFD}" type="presParOf" srcId="{8D5B219D-714A-4000-A329-684F982F89BF}" destId="{BC3F1DB4-22D1-46A2-A5FF-6DF1B7964EE7}" srcOrd="2" destOrd="0" presId="urn:microsoft.com/office/officeart/2005/8/layout/chevron2"/>
    <dgm:cxn modelId="{951F4555-4DFD-486F-9972-7E9F1D04506D}" type="presParOf" srcId="{BC3F1DB4-22D1-46A2-A5FF-6DF1B7964EE7}" destId="{1971FFB6-88F2-4ECA-92D1-CC8BDAB9282F}" srcOrd="0" destOrd="0" presId="urn:microsoft.com/office/officeart/2005/8/layout/chevron2"/>
    <dgm:cxn modelId="{C84AEEF8-94BB-4C47-B6D4-C3E40D075D68}" type="presParOf" srcId="{BC3F1DB4-22D1-46A2-A5FF-6DF1B7964EE7}" destId="{9359D514-2A2E-4F55-BC91-2500552A6ECF}" srcOrd="1" destOrd="0" presId="urn:microsoft.com/office/officeart/2005/8/layout/chevron2"/>
    <dgm:cxn modelId="{A2620E7A-55CC-41E5-A5E5-1ED3A32AC3BA}" type="presParOf" srcId="{8D5B219D-714A-4000-A329-684F982F89BF}" destId="{BA55FFD6-D412-4DD3-A89C-9EB382FD41C7}" srcOrd="3" destOrd="0" presId="urn:microsoft.com/office/officeart/2005/8/layout/chevron2"/>
    <dgm:cxn modelId="{C53FE728-FD00-4A9A-A3C4-93C41D61C0A6}" type="presParOf" srcId="{8D5B219D-714A-4000-A329-684F982F89BF}" destId="{6A1E1377-D282-415F-B613-98A0CEF51625}" srcOrd="4" destOrd="0" presId="urn:microsoft.com/office/officeart/2005/8/layout/chevron2"/>
    <dgm:cxn modelId="{569D534F-F076-4012-B8AF-680170F9CE01}" type="presParOf" srcId="{6A1E1377-D282-415F-B613-98A0CEF51625}" destId="{E1FA5A86-D794-4653-969E-FDE2426F56E4}" srcOrd="0" destOrd="0" presId="urn:microsoft.com/office/officeart/2005/8/layout/chevron2"/>
    <dgm:cxn modelId="{10E44BCF-90F5-4F4A-B43B-48B80FAB8A00}" type="presParOf" srcId="{6A1E1377-D282-415F-B613-98A0CEF51625}" destId="{DC9C1F37-2395-4B71-8ECC-2B2944CE0DC6}" srcOrd="1" destOrd="0" presId="urn:microsoft.com/office/officeart/2005/8/layout/chevron2"/>
    <dgm:cxn modelId="{D7A505ED-FA7A-4612-A7FB-19600D8AA164}" type="presParOf" srcId="{8D5B219D-714A-4000-A329-684F982F89BF}" destId="{F9DDC1BC-E67F-48CA-92F5-BA166EFDB884}" srcOrd="5" destOrd="0" presId="urn:microsoft.com/office/officeart/2005/8/layout/chevron2"/>
    <dgm:cxn modelId="{025BA1B3-72CF-4247-8088-0A2D6A7D5D3C}" type="presParOf" srcId="{8D5B219D-714A-4000-A329-684F982F89BF}" destId="{EBEC25D0-8C5A-427E-A952-52354F7C9A07}" srcOrd="6" destOrd="0" presId="urn:microsoft.com/office/officeart/2005/8/layout/chevron2"/>
    <dgm:cxn modelId="{A6E02D54-A795-4930-AC60-696C37C79AAE}" type="presParOf" srcId="{EBEC25D0-8C5A-427E-A952-52354F7C9A07}" destId="{F0D8CB9C-6783-4707-BF0A-5F64B5FC00C7}" srcOrd="0" destOrd="0" presId="urn:microsoft.com/office/officeart/2005/8/layout/chevron2"/>
    <dgm:cxn modelId="{319184CC-D116-45E2-BB19-B42A87089E1C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Vivir Mejor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ES" dirty="0" smtClean="0"/>
            <a:t>Vivir Bien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Cosmovisión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Dimensiones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27A581-8B10-44A8-A2C4-60475F109B72}" type="presOf" srcId="{C8C77AB6-36B9-466A-8AC5-F167CA88E66F}" destId="{1971FFB6-88F2-4ECA-92D1-CC8BDAB9282F}" srcOrd="0" destOrd="0" presId="urn:microsoft.com/office/officeart/2005/8/layout/chevron2"/>
    <dgm:cxn modelId="{DB6B1F0C-A917-42CB-8DE8-44510252ED88}" type="presOf" srcId="{A8AAF443-3B47-40D9-A4AF-446DC967302D}" destId="{F0D8CB9C-6783-4707-BF0A-5F64B5FC00C7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EE014B58-469F-4839-9469-C756BDD9FAD3}" type="presOf" srcId="{46C27B14-8ADB-4033-92C6-6BD0EE2687BC}" destId="{92D4D632-C230-467B-83DA-54D4F7AFBA30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D93179CF-D412-4004-BEC6-E589B02A9CF3}" type="presOf" srcId="{E88B0786-E875-4DFF-8E47-E9FE04A8E27D}" destId="{8D5B219D-714A-4000-A329-684F982F89BF}" srcOrd="0" destOrd="0" presId="urn:microsoft.com/office/officeart/2005/8/layout/chevron2"/>
    <dgm:cxn modelId="{6242DD28-136C-4DFC-BBCC-DF6A701C029C}" type="presOf" srcId="{E2EB6CF0-9B96-4779-8572-AE37C4F884DD}" destId="{E1FA5A86-D794-4653-969E-FDE2426F56E4}" srcOrd="0" destOrd="0" presId="urn:microsoft.com/office/officeart/2005/8/layout/chevron2"/>
    <dgm:cxn modelId="{060B71FE-8F0C-4577-A319-4A9247578AF6}" type="presOf" srcId="{62B1C070-DB67-4356-9700-34906B46E6B6}" destId="{DC9C1F37-2395-4B71-8ECC-2B2944CE0DC6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A453E75E-9E38-404A-B6E7-15F120BD8415}" type="presOf" srcId="{29EB7AFA-19C0-4CFD-8AF8-E33EA3A82954}" destId="{F47F984B-2C7E-417B-8D81-F027F5C2922E}" srcOrd="0" destOrd="0" presId="urn:microsoft.com/office/officeart/2005/8/layout/chevron2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6B5D488E-461E-4B49-B47F-1D43BEF17D84}" type="presOf" srcId="{3779D11E-75F1-4FCB-8763-4FE22B84AA48}" destId="{9359D514-2A2E-4F55-BC91-2500552A6ECF}" srcOrd="0" destOrd="0" presId="urn:microsoft.com/office/officeart/2005/8/layout/chevron2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9468C92D-CEB0-48DA-BF8F-BB96589F694C}" type="presOf" srcId="{CF9442D0-FDEE-43BA-91F2-03E5D4A4D2B5}" destId="{3F48E829-2DF2-4E40-B16C-F3E9493C863E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D5C84D54-66F8-4DBA-A432-C8FDBAE44CB2}" type="presParOf" srcId="{8D5B219D-714A-4000-A329-684F982F89BF}" destId="{1118BEEC-F4E5-40F2-8442-D906EBA3A28C}" srcOrd="0" destOrd="0" presId="urn:microsoft.com/office/officeart/2005/8/layout/chevron2"/>
    <dgm:cxn modelId="{4901E7D0-14D9-4D36-9CBC-72D5ED7F7836}" type="presParOf" srcId="{1118BEEC-F4E5-40F2-8442-D906EBA3A28C}" destId="{92D4D632-C230-467B-83DA-54D4F7AFBA30}" srcOrd="0" destOrd="0" presId="urn:microsoft.com/office/officeart/2005/8/layout/chevron2"/>
    <dgm:cxn modelId="{2609C20E-DAD2-41CC-80F0-F1A3E4D9FD13}" type="presParOf" srcId="{1118BEEC-F4E5-40F2-8442-D906EBA3A28C}" destId="{F47F984B-2C7E-417B-8D81-F027F5C2922E}" srcOrd="1" destOrd="0" presId="urn:microsoft.com/office/officeart/2005/8/layout/chevron2"/>
    <dgm:cxn modelId="{ED24D5B2-4D3A-42C3-B3AE-6928040231ED}" type="presParOf" srcId="{8D5B219D-714A-4000-A329-684F982F89BF}" destId="{06C89AF0-9EDE-4A81-9D82-9FAAC985037A}" srcOrd="1" destOrd="0" presId="urn:microsoft.com/office/officeart/2005/8/layout/chevron2"/>
    <dgm:cxn modelId="{8146E2C0-9168-4EEA-96E4-1A643F57896F}" type="presParOf" srcId="{8D5B219D-714A-4000-A329-684F982F89BF}" destId="{BC3F1DB4-22D1-46A2-A5FF-6DF1B7964EE7}" srcOrd="2" destOrd="0" presId="urn:microsoft.com/office/officeart/2005/8/layout/chevron2"/>
    <dgm:cxn modelId="{42BA712C-7B03-4651-A2BA-4946A043B186}" type="presParOf" srcId="{BC3F1DB4-22D1-46A2-A5FF-6DF1B7964EE7}" destId="{1971FFB6-88F2-4ECA-92D1-CC8BDAB9282F}" srcOrd="0" destOrd="0" presId="urn:microsoft.com/office/officeart/2005/8/layout/chevron2"/>
    <dgm:cxn modelId="{5A5A5BB2-AA95-4288-9E7A-B208CC209A32}" type="presParOf" srcId="{BC3F1DB4-22D1-46A2-A5FF-6DF1B7964EE7}" destId="{9359D514-2A2E-4F55-BC91-2500552A6ECF}" srcOrd="1" destOrd="0" presId="urn:microsoft.com/office/officeart/2005/8/layout/chevron2"/>
    <dgm:cxn modelId="{C2F12D94-319D-43AD-8AA8-5019C580F321}" type="presParOf" srcId="{8D5B219D-714A-4000-A329-684F982F89BF}" destId="{BA55FFD6-D412-4DD3-A89C-9EB382FD41C7}" srcOrd="3" destOrd="0" presId="urn:microsoft.com/office/officeart/2005/8/layout/chevron2"/>
    <dgm:cxn modelId="{0AA8DDA6-B61F-42D4-95FF-82483ECF3EF5}" type="presParOf" srcId="{8D5B219D-714A-4000-A329-684F982F89BF}" destId="{6A1E1377-D282-415F-B613-98A0CEF51625}" srcOrd="4" destOrd="0" presId="urn:microsoft.com/office/officeart/2005/8/layout/chevron2"/>
    <dgm:cxn modelId="{AF6F7187-E36C-4AC1-85A0-A0A80261F931}" type="presParOf" srcId="{6A1E1377-D282-415F-B613-98A0CEF51625}" destId="{E1FA5A86-D794-4653-969E-FDE2426F56E4}" srcOrd="0" destOrd="0" presId="urn:microsoft.com/office/officeart/2005/8/layout/chevron2"/>
    <dgm:cxn modelId="{ADBF2D36-6534-4241-B420-BBE0254EF523}" type="presParOf" srcId="{6A1E1377-D282-415F-B613-98A0CEF51625}" destId="{DC9C1F37-2395-4B71-8ECC-2B2944CE0DC6}" srcOrd="1" destOrd="0" presId="urn:microsoft.com/office/officeart/2005/8/layout/chevron2"/>
    <dgm:cxn modelId="{FC5D7CC8-CAB8-4010-BC2F-C7FB0CE96007}" type="presParOf" srcId="{8D5B219D-714A-4000-A329-684F982F89BF}" destId="{F9DDC1BC-E67F-48CA-92F5-BA166EFDB884}" srcOrd="5" destOrd="0" presId="urn:microsoft.com/office/officeart/2005/8/layout/chevron2"/>
    <dgm:cxn modelId="{76B31C11-336F-4604-B837-833B086901D8}" type="presParOf" srcId="{8D5B219D-714A-4000-A329-684F982F89BF}" destId="{EBEC25D0-8C5A-427E-A952-52354F7C9A07}" srcOrd="6" destOrd="0" presId="urn:microsoft.com/office/officeart/2005/8/layout/chevron2"/>
    <dgm:cxn modelId="{A2013C9B-019B-40E7-BF73-0BEEE2198459}" type="presParOf" srcId="{EBEC25D0-8C5A-427E-A952-52354F7C9A07}" destId="{F0D8CB9C-6783-4707-BF0A-5F64B5FC00C7}" srcOrd="0" destOrd="0" presId="urn:microsoft.com/office/officeart/2005/8/layout/chevron2"/>
    <dgm:cxn modelId="{08C81199-F100-49FE-98B3-076EA734D4D8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Práctica-Teoría-Valoración-Producción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ES" dirty="0" smtClean="0"/>
            <a:t>Teoría-Práctica-Valoración-Producción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Práctica-Teoría-Producción-Valoración 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Teoría-Práctica-Producción-Valoración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569B34-C419-4F4F-B8CA-2BDC2C5C3959}" type="presOf" srcId="{46C27B14-8ADB-4033-92C6-6BD0EE2687BC}" destId="{92D4D632-C230-467B-83DA-54D4F7AFBA30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44E41199-248F-4FC2-971D-B6EC4EE7B80B}" type="presOf" srcId="{62B1C070-DB67-4356-9700-34906B46E6B6}" destId="{DC9C1F37-2395-4B71-8ECC-2B2944CE0DC6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B65A8128-C1CE-4A0B-B899-0F558EF8388D}" type="presOf" srcId="{CF9442D0-FDEE-43BA-91F2-03E5D4A4D2B5}" destId="{3F48E829-2DF2-4E40-B16C-F3E9493C863E}" srcOrd="0" destOrd="0" presId="urn:microsoft.com/office/officeart/2005/8/layout/chevron2"/>
    <dgm:cxn modelId="{63A333DA-D13C-415A-9755-7E29E41AED3A}" type="presOf" srcId="{3779D11E-75F1-4FCB-8763-4FE22B84AA48}" destId="{9359D514-2A2E-4F55-BC91-2500552A6ECF}" srcOrd="0" destOrd="0" presId="urn:microsoft.com/office/officeart/2005/8/layout/chevron2"/>
    <dgm:cxn modelId="{70388715-D42D-47DB-8F12-189B2F8B7E74}" type="presOf" srcId="{E88B0786-E875-4DFF-8E47-E9FE04A8E27D}" destId="{8D5B219D-714A-4000-A329-684F982F89BF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22D5932D-C716-49F7-ADA7-21FE97014B53}" type="presOf" srcId="{A8AAF443-3B47-40D9-A4AF-446DC967302D}" destId="{F0D8CB9C-6783-4707-BF0A-5F64B5FC00C7}" srcOrd="0" destOrd="0" presId="urn:microsoft.com/office/officeart/2005/8/layout/chevron2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357E62EC-49E4-45C0-9AC5-61B7AD0E1E4C}" type="presOf" srcId="{29EB7AFA-19C0-4CFD-8AF8-E33EA3A82954}" destId="{F47F984B-2C7E-417B-8D81-F027F5C2922E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0A5D3312-2E2B-442D-BCDB-DEA937592B38}" type="presOf" srcId="{C8C77AB6-36B9-466A-8AC5-F167CA88E66F}" destId="{1971FFB6-88F2-4ECA-92D1-CC8BDAB9282F}" srcOrd="0" destOrd="0" presId="urn:microsoft.com/office/officeart/2005/8/layout/chevron2"/>
    <dgm:cxn modelId="{9047068F-F60A-4CC7-93EC-8BC9577EED30}" type="presOf" srcId="{E2EB6CF0-9B96-4779-8572-AE37C4F884DD}" destId="{E1FA5A86-D794-4653-969E-FDE2426F56E4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2F0252CB-D606-40FA-8996-83C36034E5BB}" type="presParOf" srcId="{8D5B219D-714A-4000-A329-684F982F89BF}" destId="{1118BEEC-F4E5-40F2-8442-D906EBA3A28C}" srcOrd="0" destOrd="0" presId="urn:microsoft.com/office/officeart/2005/8/layout/chevron2"/>
    <dgm:cxn modelId="{FF201DD3-2CAF-48BD-9149-1A66F373D5D7}" type="presParOf" srcId="{1118BEEC-F4E5-40F2-8442-D906EBA3A28C}" destId="{92D4D632-C230-467B-83DA-54D4F7AFBA30}" srcOrd="0" destOrd="0" presId="urn:microsoft.com/office/officeart/2005/8/layout/chevron2"/>
    <dgm:cxn modelId="{7119D535-2622-403C-86EA-13C5312ABD3D}" type="presParOf" srcId="{1118BEEC-F4E5-40F2-8442-D906EBA3A28C}" destId="{F47F984B-2C7E-417B-8D81-F027F5C2922E}" srcOrd="1" destOrd="0" presId="urn:microsoft.com/office/officeart/2005/8/layout/chevron2"/>
    <dgm:cxn modelId="{412DE419-8F27-4DFB-93EB-50B9FBB097EA}" type="presParOf" srcId="{8D5B219D-714A-4000-A329-684F982F89BF}" destId="{06C89AF0-9EDE-4A81-9D82-9FAAC985037A}" srcOrd="1" destOrd="0" presId="urn:microsoft.com/office/officeart/2005/8/layout/chevron2"/>
    <dgm:cxn modelId="{372A27FB-F2F2-4071-98A5-C20CD8414001}" type="presParOf" srcId="{8D5B219D-714A-4000-A329-684F982F89BF}" destId="{BC3F1DB4-22D1-46A2-A5FF-6DF1B7964EE7}" srcOrd="2" destOrd="0" presId="urn:microsoft.com/office/officeart/2005/8/layout/chevron2"/>
    <dgm:cxn modelId="{11D791FE-DB1F-4026-8DD3-E25185B8E9D2}" type="presParOf" srcId="{BC3F1DB4-22D1-46A2-A5FF-6DF1B7964EE7}" destId="{1971FFB6-88F2-4ECA-92D1-CC8BDAB9282F}" srcOrd="0" destOrd="0" presId="urn:microsoft.com/office/officeart/2005/8/layout/chevron2"/>
    <dgm:cxn modelId="{14C57616-2057-4608-BFFA-D7DA7DC049BA}" type="presParOf" srcId="{BC3F1DB4-22D1-46A2-A5FF-6DF1B7964EE7}" destId="{9359D514-2A2E-4F55-BC91-2500552A6ECF}" srcOrd="1" destOrd="0" presId="urn:microsoft.com/office/officeart/2005/8/layout/chevron2"/>
    <dgm:cxn modelId="{91EABF48-A6F2-4D7B-90E9-6F928B0B5B7C}" type="presParOf" srcId="{8D5B219D-714A-4000-A329-684F982F89BF}" destId="{BA55FFD6-D412-4DD3-A89C-9EB382FD41C7}" srcOrd="3" destOrd="0" presId="urn:microsoft.com/office/officeart/2005/8/layout/chevron2"/>
    <dgm:cxn modelId="{65A07BE7-1A70-4FB0-B395-42BBA3A71C0F}" type="presParOf" srcId="{8D5B219D-714A-4000-A329-684F982F89BF}" destId="{6A1E1377-D282-415F-B613-98A0CEF51625}" srcOrd="4" destOrd="0" presId="urn:microsoft.com/office/officeart/2005/8/layout/chevron2"/>
    <dgm:cxn modelId="{7FBABA37-1002-43E2-8643-E186E7E1915B}" type="presParOf" srcId="{6A1E1377-D282-415F-B613-98A0CEF51625}" destId="{E1FA5A86-D794-4653-969E-FDE2426F56E4}" srcOrd="0" destOrd="0" presId="urn:microsoft.com/office/officeart/2005/8/layout/chevron2"/>
    <dgm:cxn modelId="{05F19124-A392-473F-8CBE-7CB63EB6E8B5}" type="presParOf" srcId="{6A1E1377-D282-415F-B613-98A0CEF51625}" destId="{DC9C1F37-2395-4B71-8ECC-2B2944CE0DC6}" srcOrd="1" destOrd="0" presId="urn:microsoft.com/office/officeart/2005/8/layout/chevron2"/>
    <dgm:cxn modelId="{91B873A4-D5EC-4F14-85EB-BD04F2D73A90}" type="presParOf" srcId="{8D5B219D-714A-4000-A329-684F982F89BF}" destId="{F9DDC1BC-E67F-48CA-92F5-BA166EFDB884}" srcOrd="5" destOrd="0" presId="urn:microsoft.com/office/officeart/2005/8/layout/chevron2"/>
    <dgm:cxn modelId="{7809AB0A-0554-42AF-AAFB-ED6B5429D098}" type="presParOf" srcId="{8D5B219D-714A-4000-A329-684F982F89BF}" destId="{EBEC25D0-8C5A-427E-A952-52354F7C9A07}" srcOrd="6" destOrd="0" presId="urn:microsoft.com/office/officeart/2005/8/layout/chevron2"/>
    <dgm:cxn modelId="{B569857E-5666-4CE0-AF41-AAD5A07CE9B9}" type="presParOf" srcId="{EBEC25D0-8C5A-427E-A952-52354F7C9A07}" destId="{F0D8CB9C-6783-4707-BF0A-5F64B5FC00C7}" srcOrd="0" destOrd="0" presId="urn:microsoft.com/office/officeart/2005/8/layout/chevron2"/>
    <dgm:cxn modelId="{DF721817-D281-4F2C-A1F6-79F5AACE34D2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Gestor de Unidad Educativa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ES" dirty="0" smtClean="0"/>
            <a:t>Viceministro de educación del área correspondiente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Director General de Educación del nivel correspondiente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Ministerio de Educación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54EDACA-7F18-4955-A926-E5819B2900C4}" type="presOf" srcId="{E2EB6CF0-9B96-4779-8572-AE37C4F884DD}" destId="{E1FA5A86-D794-4653-969E-FDE2426F56E4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4D64A375-091E-4E6C-B0E4-05E4A8249AC0}" type="presOf" srcId="{62B1C070-DB67-4356-9700-34906B46E6B6}" destId="{DC9C1F37-2395-4B71-8ECC-2B2944CE0DC6}" srcOrd="0" destOrd="0" presId="urn:microsoft.com/office/officeart/2005/8/layout/chevron2"/>
    <dgm:cxn modelId="{3AD0E02B-52AC-4287-85CF-490103545921}" type="presOf" srcId="{C8C77AB6-36B9-466A-8AC5-F167CA88E66F}" destId="{1971FFB6-88F2-4ECA-92D1-CC8BDAB9282F}" srcOrd="0" destOrd="0" presId="urn:microsoft.com/office/officeart/2005/8/layout/chevron2"/>
    <dgm:cxn modelId="{0578C6DC-2C81-4B8E-BCC4-D77693516CD4}" type="presOf" srcId="{E88B0786-E875-4DFF-8E47-E9FE04A8E27D}" destId="{8D5B219D-714A-4000-A329-684F982F89BF}" srcOrd="0" destOrd="0" presId="urn:microsoft.com/office/officeart/2005/8/layout/chevron2"/>
    <dgm:cxn modelId="{9E96CF0D-7162-4BEB-91B2-3A6BC660A3B4}" type="presOf" srcId="{3779D11E-75F1-4FCB-8763-4FE22B84AA48}" destId="{9359D514-2A2E-4F55-BC91-2500552A6ECF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E74EAA60-F8F2-4F39-AD85-5FBCCFECBA36}" type="presOf" srcId="{A8AAF443-3B47-40D9-A4AF-446DC967302D}" destId="{F0D8CB9C-6783-4707-BF0A-5F64B5FC00C7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683260A7-155E-4FC0-BC78-59B999B5EAC6}" type="presOf" srcId="{29EB7AFA-19C0-4CFD-8AF8-E33EA3A82954}" destId="{F47F984B-2C7E-417B-8D81-F027F5C2922E}" srcOrd="0" destOrd="0" presId="urn:microsoft.com/office/officeart/2005/8/layout/chevron2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32724FB7-589B-4A3A-9408-57A87767A9C2}" type="presOf" srcId="{CF9442D0-FDEE-43BA-91F2-03E5D4A4D2B5}" destId="{3F48E829-2DF2-4E40-B16C-F3E9493C863E}" srcOrd="0" destOrd="0" presId="urn:microsoft.com/office/officeart/2005/8/layout/chevron2"/>
    <dgm:cxn modelId="{74A0A812-F73F-4213-8C50-8FBD6E8AFDA8}" type="presOf" srcId="{46C27B14-8ADB-4033-92C6-6BD0EE2687BC}" destId="{92D4D632-C230-467B-83DA-54D4F7AFBA30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F30C7A12-5F79-4654-91D5-48100ADF60D1}" type="presParOf" srcId="{8D5B219D-714A-4000-A329-684F982F89BF}" destId="{1118BEEC-F4E5-40F2-8442-D906EBA3A28C}" srcOrd="0" destOrd="0" presId="urn:microsoft.com/office/officeart/2005/8/layout/chevron2"/>
    <dgm:cxn modelId="{F89E6F9C-F0D7-47FC-80C9-3CBDE85DD115}" type="presParOf" srcId="{1118BEEC-F4E5-40F2-8442-D906EBA3A28C}" destId="{92D4D632-C230-467B-83DA-54D4F7AFBA30}" srcOrd="0" destOrd="0" presId="urn:microsoft.com/office/officeart/2005/8/layout/chevron2"/>
    <dgm:cxn modelId="{634BC63F-E99A-45A3-8B16-A6A51AE1D599}" type="presParOf" srcId="{1118BEEC-F4E5-40F2-8442-D906EBA3A28C}" destId="{F47F984B-2C7E-417B-8D81-F027F5C2922E}" srcOrd="1" destOrd="0" presId="urn:microsoft.com/office/officeart/2005/8/layout/chevron2"/>
    <dgm:cxn modelId="{7831BF58-3E4E-42B3-9747-450C0356F855}" type="presParOf" srcId="{8D5B219D-714A-4000-A329-684F982F89BF}" destId="{06C89AF0-9EDE-4A81-9D82-9FAAC985037A}" srcOrd="1" destOrd="0" presId="urn:microsoft.com/office/officeart/2005/8/layout/chevron2"/>
    <dgm:cxn modelId="{E0C04A72-5A13-4B36-8CD7-19006F50327E}" type="presParOf" srcId="{8D5B219D-714A-4000-A329-684F982F89BF}" destId="{BC3F1DB4-22D1-46A2-A5FF-6DF1B7964EE7}" srcOrd="2" destOrd="0" presId="urn:microsoft.com/office/officeart/2005/8/layout/chevron2"/>
    <dgm:cxn modelId="{EC61DDCE-CE95-4FBC-A929-C29EA13B5256}" type="presParOf" srcId="{BC3F1DB4-22D1-46A2-A5FF-6DF1B7964EE7}" destId="{1971FFB6-88F2-4ECA-92D1-CC8BDAB9282F}" srcOrd="0" destOrd="0" presId="urn:microsoft.com/office/officeart/2005/8/layout/chevron2"/>
    <dgm:cxn modelId="{9846A63A-4DE1-48AD-93A2-A760BAEFC4E7}" type="presParOf" srcId="{BC3F1DB4-22D1-46A2-A5FF-6DF1B7964EE7}" destId="{9359D514-2A2E-4F55-BC91-2500552A6ECF}" srcOrd="1" destOrd="0" presId="urn:microsoft.com/office/officeart/2005/8/layout/chevron2"/>
    <dgm:cxn modelId="{BA7C7951-4613-4349-8093-A5E991632793}" type="presParOf" srcId="{8D5B219D-714A-4000-A329-684F982F89BF}" destId="{BA55FFD6-D412-4DD3-A89C-9EB382FD41C7}" srcOrd="3" destOrd="0" presId="urn:microsoft.com/office/officeart/2005/8/layout/chevron2"/>
    <dgm:cxn modelId="{8FA173BF-A4EB-4A1F-8491-F8EB862C345F}" type="presParOf" srcId="{8D5B219D-714A-4000-A329-684F982F89BF}" destId="{6A1E1377-D282-415F-B613-98A0CEF51625}" srcOrd="4" destOrd="0" presId="urn:microsoft.com/office/officeart/2005/8/layout/chevron2"/>
    <dgm:cxn modelId="{581BBA51-6ED1-402D-814F-BB970B73CC09}" type="presParOf" srcId="{6A1E1377-D282-415F-B613-98A0CEF51625}" destId="{E1FA5A86-D794-4653-969E-FDE2426F56E4}" srcOrd="0" destOrd="0" presId="urn:microsoft.com/office/officeart/2005/8/layout/chevron2"/>
    <dgm:cxn modelId="{7F7A6595-FF4D-486B-828A-C737EBC5EDB8}" type="presParOf" srcId="{6A1E1377-D282-415F-B613-98A0CEF51625}" destId="{DC9C1F37-2395-4B71-8ECC-2B2944CE0DC6}" srcOrd="1" destOrd="0" presId="urn:microsoft.com/office/officeart/2005/8/layout/chevron2"/>
    <dgm:cxn modelId="{B5E8210A-2CF0-4E64-93B8-5F01C40C3791}" type="presParOf" srcId="{8D5B219D-714A-4000-A329-684F982F89BF}" destId="{F9DDC1BC-E67F-48CA-92F5-BA166EFDB884}" srcOrd="5" destOrd="0" presId="urn:microsoft.com/office/officeart/2005/8/layout/chevron2"/>
    <dgm:cxn modelId="{B9D4DBCD-B913-423E-9B35-3BFE5AE2B9E4}" type="presParOf" srcId="{8D5B219D-714A-4000-A329-684F982F89BF}" destId="{EBEC25D0-8C5A-427E-A952-52354F7C9A07}" srcOrd="6" destOrd="0" presId="urn:microsoft.com/office/officeart/2005/8/layout/chevron2"/>
    <dgm:cxn modelId="{5FEAEC5A-D26F-4039-A120-3C020F05CE60}" type="presParOf" srcId="{EBEC25D0-8C5A-427E-A952-52354F7C9A07}" destId="{F0D8CB9C-6783-4707-BF0A-5F64B5FC00C7}" srcOrd="0" destOrd="0" presId="urn:microsoft.com/office/officeart/2005/8/layout/chevron2"/>
    <dgm:cxn modelId="{4A170D36-10CF-4D36-8EB8-03BC88AC4AA6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pPr algn="just"/>
          <a:r>
            <a:rPr lang="es-BO" dirty="0" smtClean="0"/>
            <a:t>Una educación pública gratuita en todos los niveles del Sistema Educativo Plurinacional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Una educación que analice la realidad de las 36 culturas del país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pPr algn="just"/>
          <a:r>
            <a:rPr lang="es-BO" dirty="0" smtClean="0"/>
            <a:t>Una educación comunitaria, participativa, productiva territorial, </a:t>
          </a:r>
          <a:r>
            <a:rPr lang="es-BO" dirty="0" err="1" smtClean="0"/>
            <a:t>intra</a:t>
          </a:r>
          <a:r>
            <a:rPr lang="es-BO" dirty="0" smtClean="0"/>
            <a:t>- intercultural plurilingüe y descolonizadora.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BO" dirty="0" smtClean="0"/>
            <a:t>Una educación contextualizada, diversificada e inclusiva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DE6E7421-9EEE-45C2-8576-DECE1C256038}" type="presOf" srcId="{46C27B14-8ADB-4033-92C6-6BD0EE2687BC}" destId="{92D4D632-C230-467B-83DA-54D4F7AFBA30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550EA674-3827-4A42-B13F-675C3F32C48A}" type="presOf" srcId="{E88B0786-E875-4DFF-8E47-E9FE04A8E27D}" destId="{8D5B219D-714A-4000-A329-684F982F89BF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673B36D1-F046-4957-97A1-58D44CA67005}" type="presOf" srcId="{E2EB6CF0-9B96-4779-8572-AE37C4F884DD}" destId="{E1FA5A86-D794-4653-969E-FDE2426F56E4}" srcOrd="0" destOrd="0" presId="urn:microsoft.com/office/officeart/2005/8/layout/chevron2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CB2A8C59-8832-4273-84EB-28926DDC47BA}" type="presOf" srcId="{62B1C070-DB67-4356-9700-34906B46E6B6}" destId="{DC9C1F37-2395-4B71-8ECC-2B2944CE0DC6}" srcOrd="0" destOrd="0" presId="urn:microsoft.com/office/officeart/2005/8/layout/chevron2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1F09AD75-851F-43BC-87B8-4B2A01801438}" type="presOf" srcId="{29EB7AFA-19C0-4CFD-8AF8-E33EA3A82954}" destId="{F47F984B-2C7E-417B-8D81-F027F5C2922E}" srcOrd="0" destOrd="0" presId="urn:microsoft.com/office/officeart/2005/8/layout/chevron2"/>
    <dgm:cxn modelId="{58583DA2-97F1-47A7-9D70-EE3B66270938}" type="presOf" srcId="{3779D11E-75F1-4FCB-8763-4FE22B84AA48}" destId="{9359D514-2A2E-4F55-BC91-2500552A6ECF}" srcOrd="0" destOrd="0" presId="urn:microsoft.com/office/officeart/2005/8/layout/chevron2"/>
    <dgm:cxn modelId="{AE9C019F-EB36-4405-8E45-FE3E8A163584}" type="presOf" srcId="{C8C77AB6-36B9-466A-8AC5-F167CA88E66F}" destId="{1971FFB6-88F2-4ECA-92D1-CC8BDAB9282F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80AF8E2B-BCE6-4D5B-B2D4-049E8D0612B6}" type="presOf" srcId="{CF9442D0-FDEE-43BA-91F2-03E5D4A4D2B5}" destId="{3F48E829-2DF2-4E40-B16C-F3E9493C863E}" srcOrd="0" destOrd="0" presId="urn:microsoft.com/office/officeart/2005/8/layout/chevron2"/>
    <dgm:cxn modelId="{E5BFA5E8-922B-4372-B958-DF5211457DCB}" type="presOf" srcId="{A8AAF443-3B47-40D9-A4AF-446DC967302D}" destId="{F0D8CB9C-6783-4707-BF0A-5F64B5FC00C7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4790D3B0-4DE0-476C-996C-BF8F8BF7D703}" type="presParOf" srcId="{8D5B219D-714A-4000-A329-684F982F89BF}" destId="{1118BEEC-F4E5-40F2-8442-D906EBA3A28C}" srcOrd="0" destOrd="0" presId="urn:microsoft.com/office/officeart/2005/8/layout/chevron2"/>
    <dgm:cxn modelId="{1850D928-6D1E-472A-9F9F-C78228B29B6C}" type="presParOf" srcId="{1118BEEC-F4E5-40F2-8442-D906EBA3A28C}" destId="{92D4D632-C230-467B-83DA-54D4F7AFBA30}" srcOrd="0" destOrd="0" presId="urn:microsoft.com/office/officeart/2005/8/layout/chevron2"/>
    <dgm:cxn modelId="{563D1459-115D-4C59-9037-CA0F4C67B554}" type="presParOf" srcId="{1118BEEC-F4E5-40F2-8442-D906EBA3A28C}" destId="{F47F984B-2C7E-417B-8D81-F027F5C2922E}" srcOrd="1" destOrd="0" presId="urn:microsoft.com/office/officeart/2005/8/layout/chevron2"/>
    <dgm:cxn modelId="{4F13CBD7-E952-4D1B-A7F9-318AA3916061}" type="presParOf" srcId="{8D5B219D-714A-4000-A329-684F982F89BF}" destId="{06C89AF0-9EDE-4A81-9D82-9FAAC985037A}" srcOrd="1" destOrd="0" presId="urn:microsoft.com/office/officeart/2005/8/layout/chevron2"/>
    <dgm:cxn modelId="{1F53615F-6708-41DE-B3A5-85CCEE8475D9}" type="presParOf" srcId="{8D5B219D-714A-4000-A329-684F982F89BF}" destId="{BC3F1DB4-22D1-46A2-A5FF-6DF1B7964EE7}" srcOrd="2" destOrd="0" presId="urn:microsoft.com/office/officeart/2005/8/layout/chevron2"/>
    <dgm:cxn modelId="{FE601564-2113-41B4-BB2F-3E73A479AF57}" type="presParOf" srcId="{BC3F1DB4-22D1-46A2-A5FF-6DF1B7964EE7}" destId="{1971FFB6-88F2-4ECA-92D1-CC8BDAB9282F}" srcOrd="0" destOrd="0" presId="urn:microsoft.com/office/officeart/2005/8/layout/chevron2"/>
    <dgm:cxn modelId="{A73DA229-B49D-48C7-9F23-342A66BEA803}" type="presParOf" srcId="{BC3F1DB4-22D1-46A2-A5FF-6DF1B7964EE7}" destId="{9359D514-2A2E-4F55-BC91-2500552A6ECF}" srcOrd="1" destOrd="0" presId="urn:microsoft.com/office/officeart/2005/8/layout/chevron2"/>
    <dgm:cxn modelId="{6E9C727C-BC2A-40E1-9BE4-E95D4EB2185A}" type="presParOf" srcId="{8D5B219D-714A-4000-A329-684F982F89BF}" destId="{BA55FFD6-D412-4DD3-A89C-9EB382FD41C7}" srcOrd="3" destOrd="0" presId="urn:microsoft.com/office/officeart/2005/8/layout/chevron2"/>
    <dgm:cxn modelId="{B7718F33-915B-4896-B9B9-0A27B87631E5}" type="presParOf" srcId="{8D5B219D-714A-4000-A329-684F982F89BF}" destId="{6A1E1377-D282-415F-B613-98A0CEF51625}" srcOrd="4" destOrd="0" presId="urn:microsoft.com/office/officeart/2005/8/layout/chevron2"/>
    <dgm:cxn modelId="{EDAF81F6-B9F0-42CE-B415-39C42E41156A}" type="presParOf" srcId="{6A1E1377-D282-415F-B613-98A0CEF51625}" destId="{E1FA5A86-D794-4653-969E-FDE2426F56E4}" srcOrd="0" destOrd="0" presId="urn:microsoft.com/office/officeart/2005/8/layout/chevron2"/>
    <dgm:cxn modelId="{10E28596-584A-4460-9A6D-EB8564275D4D}" type="presParOf" srcId="{6A1E1377-D282-415F-B613-98A0CEF51625}" destId="{DC9C1F37-2395-4B71-8ECC-2B2944CE0DC6}" srcOrd="1" destOrd="0" presId="urn:microsoft.com/office/officeart/2005/8/layout/chevron2"/>
    <dgm:cxn modelId="{A8E679BF-9DE7-413A-89B0-0BE551610438}" type="presParOf" srcId="{8D5B219D-714A-4000-A329-684F982F89BF}" destId="{F9DDC1BC-E67F-48CA-92F5-BA166EFDB884}" srcOrd="5" destOrd="0" presId="urn:microsoft.com/office/officeart/2005/8/layout/chevron2"/>
    <dgm:cxn modelId="{3AE4A6B0-3007-4CA3-B99A-790003A60837}" type="presParOf" srcId="{8D5B219D-714A-4000-A329-684F982F89BF}" destId="{EBEC25D0-8C5A-427E-A952-52354F7C9A07}" srcOrd="6" destOrd="0" presId="urn:microsoft.com/office/officeart/2005/8/layout/chevron2"/>
    <dgm:cxn modelId="{1E136C26-0E49-4B0F-B026-932E27D18E9F}" type="presParOf" srcId="{EBEC25D0-8C5A-427E-A952-52354F7C9A07}" destId="{F0D8CB9C-6783-4707-BF0A-5F64B5FC00C7}" srcOrd="0" destOrd="0" presId="urn:microsoft.com/office/officeart/2005/8/layout/chevron2"/>
    <dgm:cxn modelId="{D84FED21-AE15-4C2B-911C-3A68D65DE155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BO" dirty="0" smtClean="0"/>
            <a:t>Educación en Familia Comunitaria, Educación Primaria Comunitaria Vocacional y Educación Secundaria Comunitaria Productiva.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Educación de personas jóvenes y adultas. Educación permanente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Educación en niños, jóvenes y adultos mayores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BO" dirty="0" smtClean="0"/>
            <a:t>Educación Inicial en Familia Comunitaria, Educación en Primaria Comunitaria Vocacional, Educación Secundaria Comunitaria Productiva, y Educación Superior de Formación Profesional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2B614893-A3FF-4B39-81D6-510372A5BFD6}" type="presOf" srcId="{CF9442D0-FDEE-43BA-91F2-03E5D4A4D2B5}" destId="{3F48E829-2DF2-4E40-B16C-F3E9493C863E}" srcOrd="0" destOrd="0" presId="urn:microsoft.com/office/officeart/2005/8/layout/chevron2"/>
    <dgm:cxn modelId="{E2E03379-4BA4-447D-9F90-23646252677A}" type="presOf" srcId="{62B1C070-DB67-4356-9700-34906B46E6B6}" destId="{DC9C1F37-2395-4B71-8ECC-2B2944CE0DC6}" srcOrd="0" destOrd="0" presId="urn:microsoft.com/office/officeart/2005/8/layout/chevron2"/>
    <dgm:cxn modelId="{882CD840-7CBA-4EF0-AE7E-D3609576EA4D}" type="presOf" srcId="{46C27B14-8ADB-4033-92C6-6BD0EE2687BC}" destId="{92D4D632-C230-467B-83DA-54D4F7AFBA30}" srcOrd="0" destOrd="0" presId="urn:microsoft.com/office/officeart/2005/8/layout/chevron2"/>
    <dgm:cxn modelId="{15EF5E10-7252-42BC-83D5-7ED0680FD84C}" type="presOf" srcId="{E88B0786-E875-4DFF-8E47-E9FE04A8E27D}" destId="{8D5B219D-714A-4000-A329-684F982F89BF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B18FA859-7C5F-461A-AB7D-21A66883E19C}" type="presOf" srcId="{29EB7AFA-19C0-4CFD-8AF8-E33EA3A82954}" destId="{F47F984B-2C7E-417B-8D81-F027F5C2922E}" srcOrd="0" destOrd="0" presId="urn:microsoft.com/office/officeart/2005/8/layout/chevron2"/>
    <dgm:cxn modelId="{B29FCC69-34F8-4060-AE41-D66C4E17EE7D}" type="presOf" srcId="{A8AAF443-3B47-40D9-A4AF-446DC967302D}" destId="{F0D8CB9C-6783-4707-BF0A-5F64B5FC00C7}" srcOrd="0" destOrd="0" presId="urn:microsoft.com/office/officeart/2005/8/layout/chevron2"/>
    <dgm:cxn modelId="{4D6E51EC-583B-4823-8571-BA99BB8C15A2}" type="presOf" srcId="{E2EB6CF0-9B96-4779-8572-AE37C4F884DD}" destId="{E1FA5A86-D794-4653-969E-FDE2426F56E4}" srcOrd="0" destOrd="0" presId="urn:microsoft.com/office/officeart/2005/8/layout/chevron2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87E74D80-FE30-4A62-9230-E6E58190DF6B}" type="presOf" srcId="{C8C77AB6-36B9-466A-8AC5-F167CA88E66F}" destId="{1971FFB6-88F2-4ECA-92D1-CC8BDAB9282F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B8BAAEFF-DBC7-4C98-AA0F-543C0D99B568}" type="presOf" srcId="{3779D11E-75F1-4FCB-8763-4FE22B84AA48}" destId="{9359D514-2A2E-4F55-BC91-2500552A6ECF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CB405C41-A464-433D-96A4-6ABBD92CA1EF}" type="presParOf" srcId="{8D5B219D-714A-4000-A329-684F982F89BF}" destId="{1118BEEC-F4E5-40F2-8442-D906EBA3A28C}" srcOrd="0" destOrd="0" presId="urn:microsoft.com/office/officeart/2005/8/layout/chevron2"/>
    <dgm:cxn modelId="{CC8DDBDD-171C-4B49-874E-89815F414F14}" type="presParOf" srcId="{1118BEEC-F4E5-40F2-8442-D906EBA3A28C}" destId="{92D4D632-C230-467B-83DA-54D4F7AFBA30}" srcOrd="0" destOrd="0" presId="urn:microsoft.com/office/officeart/2005/8/layout/chevron2"/>
    <dgm:cxn modelId="{8619145C-DE0C-44FC-A788-7F7A6A44711C}" type="presParOf" srcId="{1118BEEC-F4E5-40F2-8442-D906EBA3A28C}" destId="{F47F984B-2C7E-417B-8D81-F027F5C2922E}" srcOrd="1" destOrd="0" presId="urn:microsoft.com/office/officeart/2005/8/layout/chevron2"/>
    <dgm:cxn modelId="{2B830201-1E3D-49A6-9112-D8557A4D2FDB}" type="presParOf" srcId="{8D5B219D-714A-4000-A329-684F982F89BF}" destId="{06C89AF0-9EDE-4A81-9D82-9FAAC985037A}" srcOrd="1" destOrd="0" presId="urn:microsoft.com/office/officeart/2005/8/layout/chevron2"/>
    <dgm:cxn modelId="{AE028538-523F-41D1-9D70-EAEBFEFB28B9}" type="presParOf" srcId="{8D5B219D-714A-4000-A329-684F982F89BF}" destId="{BC3F1DB4-22D1-46A2-A5FF-6DF1B7964EE7}" srcOrd="2" destOrd="0" presId="urn:microsoft.com/office/officeart/2005/8/layout/chevron2"/>
    <dgm:cxn modelId="{E0B20927-0EBC-40AB-BF2C-0B24A2F093E8}" type="presParOf" srcId="{BC3F1DB4-22D1-46A2-A5FF-6DF1B7964EE7}" destId="{1971FFB6-88F2-4ECA-92D1-CC8BDAB9282F}" srcOrd="0" destOrd="0" presId="urn:microsoft.com/office/officeart/2005/8/layout/chevron2"/>
    <dgm:cxn modelId="{7DBC3BB7-89DB-4A50-AF55-F7964BD2C0F3}" type="presParOf" srcId="{BC3F1DB4-22D1-46A2-A5FF-6DF1B7964EE7}" destId="{9359D514-2A2E-4F55-BC91-2500552A6ECF}" srcOrd="1" destOrd="0" presId="urn:microsoft.com/office/officeart/2005/8/layout/chevron2"/>
    <dgm:cxn modelId="{42957516-9E72-49CE-9603-3BA26276CF12}" type="presParOf" srcId="{8D5B219D-714A-4000-A329-684F982F89BF}" destId="{BA55FFD6-D412-4DD3-A89C-9EB382FD41C7}" srcOrd="3" destOrd="0" presId="urn:microsoft.com/office/officeart/2005/8/layout/chevron2"/>
    <dgm:cxn modelId="{7ECEF32D-BA7E-4CBA-951F-A64AA7B9A0EB}" type="presParOf" srcId="{8D5B219D-714A-4000-A329-684F982F89BF}" destId="{6A1E1377-D282-415F-B613-98A0CEF51625}" srcOrd="4" destOrd="0" presId="urn:microsoft.com/office/officeart/2005/8/layout/chevron2"/>
    <dgm:cxn modelId="{15A8D69B-4782-4F41-8080-8E5732780F54}" type="presParOf" srcId="{6A1E1377-D282-415F-B613-98A0CEF51625}" destId="{E1FA5A86-D794-4653-969E-FDE2426F56E4}" srcOrd="0" destOrd="0" presId="urn:microsoft.com/office/officeart/2005/8/layout/chevron2"/>
    <dgm:cxn modelId="{315093BC-7242-49ED-A9EB-2A28CA687D76}" type="presParOf" srcId="{6A1E1377-D282-415F-B613-98A0CEF51625}" destId="{DC9C1F37-2395-4B71-8ECC-2B2944CE0DC6}" srcOrd="1" destOrd="0" presId="urn:microsoft.com/office/officeart/2005/8/layout/chevron2"/>
    <dgm:cxn modelId="{10B9CCE5-9621-4D6C-8B70-ADFC3E0D401F}" type="presParOf" srcId="{8D5B219D-714A-4000-A329-684F982F89BF}" destId="{F9DDC1BC-E67F-48CA-92F5-BA166EFDB884}" srcOrd="5" destOrd="0" presId="urn:microsoft.com/office/officeart/2005/8/layout/chevron2"/>
    <dgm:cxn modelId="{284E8AD1-0DA4-447F-8949-0ADBA793C1CC}" type="presParOf" srcId="{8D5B219D-714A-4000-A329-684F982F89BF}" destId="{EBEC25D0-8C5A-427E-A952-52354F7C9A07}" srcOrd="6" destOrd="0" presId="urn:microsoft.com/office/officeart/2005/8/layout/chevron2"/>
    <dgm:cxn modelId="{2F02BE59-8A10-407B-94F2-5D9D5761CA4F}" type="presParOf" srcId="{EBEC25D0-8C5A-427E-A952-52354F7C9A07}" destId="{F0D8CB9C-6783-4707-BF0A-5F64B5FC00C7}" srcOrd="0" destOrd="0" presId="urn:microsoft.com/office/officeart/2005/8/layout/chevron2"/>
    <dgm:cxn modelId="{8F00BBCF-8853-4360-8C40-9154177BC248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pPr algn="just"/>
          <a:r>
            <a:rPr lang="es-BO" b="1" dirty="0" smtClean="0">
              <a:latin typeface="Arial" panose="020B0604020202020204" pitchFamily="34" charset="0"/>
              <a:cs typeface="Arial" panose="020B0604020202020204" pitchFamily="34" charset="0"/>
            </a:rPr>
            <a:t>Establecer mecanismos y procedimientos para la prevención y sanción de actos de racismo y toda forma de discriminación.</a:t>
          </a:r>
          <a:endParaRPr lang="es-ES" b="1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pPr algn="just"/>
          <a:r>
            <a:rPr lang="es-BO" b="1" dirty="0" smtClean="0">
              <a:latin typeface="Arial" panose="020B0604020202020204" pitchFamily="34" charset="0"/>
              <a:cs typeface="Arial" panose="020B0604020202020204" pitchFamily="34" charset="0"/>
            </a:rPr>
            <a:t>Establecer mecanismos y procedimientos para penalizar el racismo y toda forma de discriminación.</a:t>
          </a:r>
          <a:endParaRPr lang="es-ES" b="1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pPr algn="just"/>
          <a:r>
            <a:rPr lang="es-BO" b="1" dirty="0" smtClean="0">
              <a:latin typeface="Arial" panose="020B0604020202020204" pitchFamily="34" charset="0"/>
              <a:cs typeface="Arial" panose="020B0604020202020204" pitchFamily="34" charset="0"/>
            </a:rPr>
            <a:t>Establecer mecanismos y procedimientos para identificar actos de racismo y toda forma de discriminación</a:t>
          </a:r>
          <a:r>
            <a:rPr lang="es-ES" b="1" dirty="0" smtClean="0"/>
            <a:t>.</a:t>
          </a:r>
          <a:endParaRPr lang="es-ES" b="1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BO" b="1" dirty="0" smtClean="0">
              <a:latin typeface="Arial" panose="020B0604020202020204" pitchFamily="34" charset="0"/>
              <a:cs typeface="Arial" panose="020B0604020202020204" pitchFamily="34" charset="0"/>
            </a:rPr>
            <a:t>Todos las afirmaciones anteriores</a:t>
          </a:r>
          <a:r>
            <a:rPr lang="es-BO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035969-D0FD-4537-98D2-938B8B1D3E96}" type="presOf" srcId="{3779D11E-75F1-4FCB-8763-4FE22B84AA48}" destId="{9359D514-2A2E-4F55-BC91-2500552A6ECF}" srcOrd="0" destOrd="0" presId="urn:microsoft.com/office/officeart/2005/8/layout/chevron2"/>
    <dgm:cxn modelId="{EF07C85F-B097-4B97-8174-8948F6CCE594}" type="presOf" srcId="{62B1C070-DB67-4356-9700-34906B46E6B6}" destId="{DC9C1F37-2395-4B71-8ECC-2B2944CE0DC6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23ADBB60-6360-4D00-8C16-26862BC99EF1}" type="presOf" srcId="{E88B0786-E875-4DFF-8E47-E9FE04A8E27D}" destId="{8D5B219D-714A-4000-A329-684F982F89BF}" srcOrd="0" destOrd="0" presId="urn:microsoft.com/office/officeart/2005/8/layout/chevron2"/>
    <dgm:cxn modelId="{14BFB56D-7D1A-41D3-99F6-18BAEFDB1747}" type="presOf" srcId="{46C27B14-8ADB-4033-92C6-6BD0EE2687BC}" destId="{92D4D632-C230-467B-83DA-54D4F7AFBA30}" srcOrd="0" destOrd="0" presId="urn:microsoft.com/office/officeart/2005/8/layout/chevron2"/>
    <dgm:cxn modelId="{9332B0B5-36F8-4748-97C1-4B3B81173229}" type="presOf" srcId="{C8C77AB6-36B9-466A-8AC5-F167CA88E66F}" destId="{1971FFB6-88F2-4ECA-92D1-CC8BDAB9282F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C8A1EC45-6515-4735-95E1-8EF871E6008F}" type="presOf" srcId="{A8AAF443-3B47-40D9-A4AF-446DC967302D}" destId="{F0D8CB9C-6783-4707-BF0A-5F64B5FC00C7}" srcOrd="0" destOrd="0" presId="urn:microsoft.com/office/officeart/2005/8/layout/chevron2"/>
    <dgm:cxn modelId="{33044901-A412-4C71-B121-58E336AA5AAE}" type="presOf" srcId="{29EB7AFA-19C0-4CFD-8AF8-E33EA3A82954}" destId="{F47F984B-2C7E-417B-8D81-F027F5C2922E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B99CB887-C84E-4EF4-ADD6-F9C6A11BFB86}" type="presOf" srcId="{CF9442D0-FDEE-43BA-91F2-03E5D4A4D2B5}" destId="{3F48E829-2DF2-4E40-B16C-F3E9493C863E}" srcOrd="0" destOrd="0" presId="urn:microsoft.com/office/officeart/2005/8/layout/chevron2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84493A3E-676C-49E5-B8B2-84011E962415}" type="presOf" srcId="{E2EB6CF0-9B96-4779-8572-AE37C4F884DD}" destId="{E1FA5A86-D794-4653-969E-FDE2426F56E4}" srcOrd="0" destOrd="0" presId="urn:microsoft.com/office/officeart/2005/8/layout/chevron2"/>
    <dgm:cxn modelId="{294EA2CE-A97B-4D1D-9BA4-2E1B85CF32DB}" type="presParOf" srcId="{8D5B219D-714A-4000-A329-684F982F89BF}" destId="{1118BEEC-F4E5-40F2-8442-D906EBA3A28C}" srcOrd="0" destOrd="0" presId="urn:microsoft.com/office/officeart/2005/8/layout/chevron2"/>
    <dgm:cxn modelId="{3E561DCC-F397-4B1C-95A9-1EEE71600B9D}" type="presParOf" srcId="{1118BEEC-F4E5-40F2-8442-D906EBA3A28C}" destId="{92D4D632-C230-467B-83DA-54D4F7AFBA30}" srcOrd="0" destOrd="0" presId="urn:microsoft.com/office/officeart/2005/8/layout/chevron2"/>
    <dgm:cxn modelId="{E0AAE13F-4997-440C-8A5F-4DA7BED5B440}" type="presParOf" srcId="{1118BEEC-F4E5-40F2-8442-D906EBA3A28C}" destId="{F47F984B-2C7E-417B-8D81-F027F5C2922E}" srcOrd="1" destOrd="0" presId="urn:microsoft.com/office/officeart/2005/8/layout/chevron2"/>
    <dgm:cxn modelId="{5F97A9B6-2E52-49A4-BE92-B255C6B3BCFF}" type="presParOf" srcId="{8D5B219D-714A-4000-A329-684F982F89BF}" destId="{06C89AF0-9EDE-4A81-9D82-9FAAC985037A}" srcOrd="1" destOrd="0" presId="urn:microsoft.com/office/officeart/2005/8/layout/chevron2"/>
    <dgm:cxn modelId="{2EDCD560-CC35-4319-9573-A3830E3E4AF0}" type="presParOf" srcId="{8D5B219D-714A-4000-A329-684F982F89BF}" destId="{BC3F1DB4-22D1-46A2-A5FF-6DF1B7964EE7}" srcOrd="2" destOrd="0" presId="urn:microsoft.com/office/officeart/2005/8/layout/chevron2"/>
    <dgm:cxn modelId="{45B9D166-0445-4DE0-935E-B6186B4F7E15}" type="presParOf" srcId="{BC3F1DB4-22D1-46A2-A5FF-6DF1B7964EE7}" destId="{1971FFB6-88F2-4ECA-92D1-CC8BDAB9282F}" srcOrd="0" destOrd="0" presId="urn:microsoft.com/office/officeart/2005/8/layout/chevron2"/>
    <dgm:cxn modelId="{28FB795F-329C-4976-9486-B87D1AD3F563}" type="presParOf" srcId="{BC3F1DB4-22D1-46A2-A5FF-6DF1B7964EE7}" destId="{9359D514-2A2E-4F55-BC91-2500552A6ECF}" srcOrd="1" destOrd="0" presId="urn:microsoft.com/office/officeart/2005/8/layout/chevron2"/>
    <dgm:cxn modelId="{E5879C81-1142-42EC-BC84-1D2856A64740}" type="presParOf" srcId="{8D5B219D-714A-4000-A329-684F982F89BF}" destId="{BA55FFD6-D412-4DD3-A89C-9EB382FD41C7}" srcOrd="3" destOrd="0" presId="urn:microsoft.com/office/officeart/2005/8/layout/chevron2"/>
    <dgm:cxn modelId="{522A09FC-9686-470B-9B7F-AB944D8280E8}" type="presParOf" srcId="{8D5B219D-714A-4000-A329-684F982F89BF}" destId="{6A1E1377-D282-415F-B613-98A0CEF51625}" srcOrd="4" destOrd="0" presId="urn:microsoft.com/office/officeart/2005/8/layout/chevron2"/>
    <dgm:cxn modelId="{842F99CB-A5A8-48CD-BAA9-1F2CFB4EBB38}" type="presParOf" srcId="{6A1E1377-D282-415F-B613-98A0CEF51625}" destId="{E1FA5A86-D794-4653-969E-FDE2426F56E4}" srcOrd="0" destOrd="0" presId="urn:microsoft.com/office/officeart/2005/8/layout/chevron2"/>
    <dgm:cxn modelId="{F0314A10-0697-4C46-8E5A-CC3CE17417C1}" type="presParOf" srcId="{6A1E1377-D282-415F-B613-98A0CEF51625}" destId="{DC9C1F37-2395-4B71-8ECC-2B2944CE0DC6}" srcOrd="1" destOrd="0" presId="urn:microsoft.com/office/officeart/2005/8/layout/chevron2"/>
    <dgm:cxn modelId="{E03F5E1B-D3EA-4B1C-92AD-64F9F1932CE3}" type="presParOf" srcId="{8D5B219D-714A-4000-A329-684F982F89BF}" destId="{F9DDC1BC-E67F-48CA-92F5-BA166EFDB884}" srcOrd="5" destOrd="0" presId="urn:microsoft.com/office/officeart/2005/8/layout/chevron2"/>
    <dgm:cxn modelId="{5E6DA353-9B4D-4348-9F42-8918BD783F7C}" type="presParOf" srcId="{8D5B219D-714A-4000-A329-684F982F89BF}" destId="{EBEC25D0-8C5A-427E-A952-52354F7C9A07}" srcOrd="6" destOrd="0" presId="urn:microsoft.com/office/officeart/2005/8/layout/chevron2"/>
    <dgm:cxn modelId="{3618225D-A350-436A-90D4-FE3316CC0F63}" type="presParOf" srcId="{EBEC25D0-8C5A-427E-A952-52354F7C9A07}" destId="{F0D8CB9C-6783-4707-BF0A-5F64B5FC00C7}" srcOrd="0" destOrd="0" presId="urn:microsoft.com/office/officeart/2005/8/layout/chevron2"/>
    <dgm:cxn modelId="{83FE2975-AF6C-41ED-B4B9-211774770070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BO" dirty="0" smtClean="0"/>
            <a:t>Plan de Nacional de Desarrollo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Ley Nº 70 “Avelino Siñani y Elizardo Pérez”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Objetivos del Sistema Educativo Plurinacional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BO" dirty="0" smtClean="0"/>
            <a:t>Constitución Política del Estado Plurinacional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727CD7DB-9DAB-49D9-B62A-B78BCBD7F8E1}" type="presOf" srcId="{E2EB6CF0-9B96-4779-8572-AE37C4F884DD}" destId="{E1FA5A86-D794-4653-969E-FDE2426F56E4}" srcOrd="0" destOrd="0" presId="urn:microsoft.com/office/officeart/2005/8/layout/chevron2"/>
    <dgm:cxn modelId="{9B26FBF8-2B7D-480C-B49B-C67A129F0504}" type="presOf" srcId="{E88B0786-E875-4DFF-8E47-E9FE04A8E27D}" destId="{8D5B219D-714A-4000-A329-684F982F89BF}" srcOrd="0" destOrd="0" presId="urn:microsoft.com/office/officeart/2005/8/layout/chevron2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EBF97D7A-1BE3-4676-B058-EBE0FAC3219D}" type="presOf" srcId="{29EB7AFA-19C0-4CFD-8AF8-E33EA3A82954}" destId="{F47F984B-2C7E-417B-8D81-F027F5C2922E}" srcOrd="0" destOrd="0" presId="urn:microsoft.com/office/officeart/2005/8/layout/chevron2"/>
    <dgm:cxn modelId="{AE29E952-C8D7-4363-B1AF-7F1E69CE4E3F}" type="presOf" srcId="{3779D11E-75F1-4FCB-8763-4FE22B84AA48}" destId="{9359D514-2A2E-4F55-BC91-2500552A6ECF}" srcOrd="0" destOrd="0" presId="urn:microsoft.com/office/officeart/2005/8/layout/chevron2"/>
    <dgm:cxn modelId="{8D480C5E-DF7E-45DA-9918-7A35261D1DEB}" type="presOf" srcId="{CF9442D0-FDEE-43BA-91F2-03E5D4A4D2B5}" destId="{3F48E829-2DF2-4E40-B16C-F3E9493C863E}" srcOrd="0" destOrd="0" presId="urn:microsoft.com/office/officeart/2005/8/layout/chevron2"/>
    <dgm:cxn modelId="{5BD1D7A7-0F8F-4037-AC36-051C051898B8}" type="presOf" srcId="{C8C77AB6-36B9-466A-8AC5-F167CA88E66F}" destId="{1971FFB6-88F2-4ECA-92D1-CC8BDAB9282F}" srcOrd="0" destOrd="0" presId="urn:microsoft.com/office/officeart/2005/8/layout/chevron2"/>
    <dgm:cxn modelId="{679351E1-C6AA-407D-A46F-E021A0A21044}" type="presOf" srcId="{A8AAF443-3B47-40D9-A4AF-446DC967302D}" destId="{F0D8CB9C-6783-4707-BF0A-5F64B5FC00C7}" srcOrd="0" destOrd="0" presId="urn:microsoft.com/office/officeart/2005/8/layout/chevron2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6D2B9767-5871-4B46-AB16-BBA335EBC540}" type="presOf" srcId="{62B1C070-DB67-4356-9700-34906B46E6B6}" destId="{DC9C1F37-2395-4B71-8ECC-2B2944CE0DC6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0E0B6AF9-CA9B-4233-917D-3B22F4AB2B12}" type="presOf" srcId="{46C27B14-8ADB-4033-92C6-6BD0EE2687BC}" destId="{92D4D632-C230-467B-83DA-54D4F7AFBA30}" srcOrd="0" destOrd="0" presId="urn:microsoft.com/office/officeart/2005/8/layout/chevron2"/>
    <dgm:cxn modelId="{7857F53D-DC06-4F56-8935-E770C8BB9683}" type="presParOf" srcId="{8D5B219D-714A-4000-A329-684F982F89BF}" destId="{1118BEEC-F4E5-40F2-8442-D906EBA3A28C}" srcOrd="0" destOrd="0" presId="urn:microsoft.com/office/officeart/2005/8/layout/chevron2"/>
    <dgm:cxn modelId="{F4146AF7-37E0-49DB-A809-87804A5E2E51}" type="presParOf" srcId="{1118BEEC-F4E5-40F2-8442-D906EBA3A28C}" destId="{92D4D632-C230-467B-83DA-54D4F7AFBA30}" srcOrd="0" destOrd="0" presId="urn:microsoft.com/office/officeart/2005/8/layout/chevron2"/>
    <dgm:cxn modelId="{290C6E3C-B0BC-4D36-B68D-3B8677B891ED}" type="presParOf" srcId="{1118BEEC-F4E5-40F2-8442-D906EBA3A28C}" destId="{F47F984B-2C7E-417B-8D81-F027F5C2922E}" srcOrd="1" destOrd="0" presId="urn:microsoft.com/office/officeart/2005/8/layout/chevron2"/>
    <dgm:cxn modelId="{932E3FDA-DFE1-4E02-B2F2-E4F6E53BD46A}" type="presParOf" srcId="{8D5B219D-714A-4000-A329-684F982F89BF}" destId="{06C89AF0-9EDE-4A81-9D82-9FAAC985037A}" srcOrd="1" destOrd="0" presId="urn:microsoft.com/office/officeart/2005/8/layout/chevron2"/>
    <dgm:cxn modelId="{0DC34CD6-7FFF-426F-BEB3-755C8F092299}" type="presParOf" srcId="{8D5B219D-714A-4000-A329-684F982F89BF}" destId="{BC3F1DB4-22D1-46A2-A5FF-6DF1B7964EE7}" srcOrd="2" destOrd="0" presId="urn:microsoft.com/office/officeart/2005/8/layout/chevron2"/>
    <dgm:cxn modelId="{2996FB37-6A96-4C62-A3C7-F4427D9DCC87}" type="presParOf" srcId="{BC3F1DB4-22D1-46A2-A5FF-6DF1B7964EE7}" destId="{1971FFB6-88F2-4ECA-92D1-CC8BDAB9282F}" srcOrd="0" destOrd="0" presId="urn:microsoft.com/office/officeart/2005/8/layout/chevron2"/>
    <dgm:cxn modelId="{0AE9C01A-D476-43B0-AA91-DA7EF96D5210}" type="presParOf" srcId="{BC3F1DB4-22D1-46A2-A5FF-6DF1B7964EE7}" destId="{9359D514-2A2E-4F55-BC91-2500552A6ECF}" srcOrd="1" destOrd="0" presId="urn:microsoft.com/office/officeart/2005/8/layout/chevron2"/>
    <dgm:cxn modelId="{4CB638FE-7EA1-4A7E-BEEB-FC432D1E8004}" type="presParOf" srcId="{8D5B219D-714A-4000-A329-684F982F89BF}" destId="{BA55FFD6-D412-4DD3-A89C-9EB382FD41C7}" srcOrd="3" destOrd="0" presId="urn:microsoft.com/office/officeart/2005/8/layout/chevron2"/>
    <dgm:cxn modelId="{53C16C77-F237-4226-AF9D-20B791059CC9}" type="presParOf" srcId="{8D5B219D-714A-4000-A329-684F982F89BF}" destId="{6A1E1377-D282-415F-B613-98A0CEF51625}" srcOrd="4" destOrd="0" presId="urn:microsoft.com/office/officeart/2005/8/layout/chevron2"/>
    <dgm:cxn modelId="{7B78965E-8C51-4C8F-BBE0-3AA30884DC8D}" type="presParOf" srcId="{6A1E1377-D282-415F-B613-98A0CEF51625}" destId="{E1FA5A86-D794-4653-969E-FDE2426F56E4}" srcOrd="0" destOrd="0" presId="urn:microsoft.com/office/officeart/2005/8/layout/chevron2"/>
    <dgm:cxn modelId="{4224F7AD-B3FE-4E39-8FA4-4287183765D1}" type="presParOf" srcId="{6A1E1377-D282-415F-B613-98A0CEF51625}" destId="{DC9C1F37-2395-4B71-8ECC-2B2944CE0DC6}" srcOrd="1" destOrd="0" presId="urn:microsoft.com/office/officeart/2005/8/layout/chevron2"/>
    <dgm:cxn modelId="{30446008-846F-4413-9E42-F9B2E864643A}" type="presParOf" srcId="{8D5B219D-714A-4000-A329-684F982F89BF}" destId="{F9DDC1BC-E67F-48CA-92F5-BA166EFDB884}" srcOrd="5" destOrd="0" presId="urn:microsoft.com/office/officeart/2005/8/layout/chevron2"/>
    <dgm:cxn modelId="{EF1ECC7B-6CFD-4EEC-97D2-4A5A6CCDBC68}" type="presParOf" srcId="{8D5B219D-714A-4000-A329-684F982F89BF}" destId="{EBEC25D0-8C5A-427E-A952-52354F7C9A07}" srcOrd="6" destOrd="0" presId="urn:microsoft.com/office/officeart/2005/8/layout/chevron2"/>
    <dgm:cxn modelId="{9BF4B6BD-CAE2-4E50-9E2E-1530DAA35393}" type="presParOf" srcId="{EBEC25D0-8C5A-427E-A952-52354F7C9A07}" destId="{F0D8CB9C-6783-4707-BF0A-5F64B5FC00C7}" srcOrd="0" destOrd="0" presId="urn:microsoft.com/office/officeart/2005/8/layout/chevron2"/>
    <dgm:cxn modelId="{48BD06E3-C2B8-4DD8-8326-4FA9876525DB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BO" dirty="0" smtClean="0"/>
            <a:t>Intangible 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Riqueza natural, histórica e inalienable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pPr algn="just"/>
          <a:r>
            <a:rPr lang="es-BO" dirty="0" smtClean="0"/>
            <a:t>Inalienable, Inembargable e imprescriptible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pPr algn="just"/>
          <a:r>
            <a:rPr lang="es-BO" dirty="0" smtClean="0"/>
            <a:t>Intangible, Inembargable e Imprescriptible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1A6670B-B87A-4BC2-BDD1-D5E1D59D1E48}" type="presOf" srcId="{29EB7AFA-19C0-4CFD-8AF8-E33EA3A82954}" destId="{F47F984B-2C7E-417B-8D81-F027F5C2922E}" srcOrd="0" destOrd="0" presId="urn:microsoft.com/office/officeart/2005/8/layout/chevron2"/>
    <dgm:cxn modelId="{D016FF1A-4D1F-4018-8E36-46355895A8DF}" type="presOf" srcId="{E88B0786-E875-4DFF-8E47-E9FE04A8E27D}" destId="{8D5B219D-714A-4000-A329-684F982F89BF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C42E9F22-A4C7-4EC9-A670-342C63D91227}" type="presOf" srcId="{C8C77AB6-36B9-466A-8AC5-F167CA88E66F}" destId="{1971FFB6-88F2-4ECA-92D1-CC8BDAB9282F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FD83FE63-B194-46A1-AFF0-3AEB7DDF5DC5}" type="presOf" srcId="{62B1C070-DB67-4356-9700-34906B46E6B6}" destId="{DC9C1F37-2395-4B71-8ECC-2B2944CE0DC6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23070098-C476-49B5-91DD-D31EEDEE3079}" type="presOf" srcId="{A8AAF443-3B47-40D9-A4AF-446DC967302D}" destId="{F0D8CB9C-6783-4707-BF0A-5F64B5FC00C7}" srcOrd="0" destOrd="0" presId="urn:microsoft.com/office/officeart/2005/8/layout/chevron2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E85228B3-D43D-418F-8832-FE4BB3813348}" type="presOf" srcId="{3779D11E-75F1-4FCB-8763-4FE22B84AA48}" destId="{9359D514-2A2E-4F55-BC91-2500552A6ECF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0EF9CCCF-ACBD-4A7B-BC8A-49B70C81EC92}" type="presOf" srcId="{46C27B14-8ADB-4033-92C6-6BD0EE2687BC}" destId="{92D4D632-C230-467B-83DA-54D4F7AFBA30}" srcOrd="0" destOrd="0" presId="urn:microsoft.com/office/officeart/2005/8/layout/chevron2"/>
    <dgm:cxn modelId="{74D69C79-A800-4153-8996-A5FFFD134CEE}" type="presOf" srcId="{E2EB6CF0-9B96-4779-8572-AE37C4F884DD}" destId="{E1FA5A86-D794-4653-969E-FDE2426F56E4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A84BBCD6-6626-4E30-8B2B-FF1CDD764687}" type="presOf" srcId="{CF9442D0-FDEE-43BA-91F2-03E5D4A4D2B5}" destId="{3F48E829-2DF2-4E40-B16C-F3E9493C863E}" srcOrd="0" destOrd="0" presId="urn:microsoft.com/office/officeart/2005/8/layout/chevron2"/>
    <dgm:cxn modelId="{2A989D7D-CA15-4AC9-980E-BCC47057D1B5}" type="presParOf" srcId="{8D5B219D-714A-4000-A329-684F982F89BF}" destId="{1118BEEC-F4E5-40F2-8442-D906EBA3A28C}" srcOrd="0" destOrd="0" presId="urn:microsoft.com/office/officeart/2005/8/layout/chevron2"/>
    <dgm:cxn modelId="{AAB59D37-31C3-4FEF-B07D-43CF89EBE213}" type="presParOf" srcId="{1118BEEC-F4E5-40F2-8442-D906EBA3A28C}" destId="{92D4D632-C230-467B-83DA-54D4F7AFBA30}" srcOrd="0" destOrd="0" presId="urn:microsoft.com/office/officeart/2005/8/layout/chevron2"/>
    <dgm:cxn modelId="{DB7E0546-8375-4C1D-9628-56A124E27C7A}" type="presParOf" srcId="{1118BEEC-F4E5-40F2-8442-D906EBA3A28C}" destId="{F47F984B-2C7E-417B-8D81-F027F5C2922E}" srcOrd="1" destOrd="0" presId="urn:microsoft.com/office/officeart/2005/8/layout/chevron2"/>
    <dgm:cxn modelId="{4AC02802-BBFD-4534-BFDC-4009A48BAD80}" type="presParOf" srcId="{8D5B219D-714A-4000-A329-684F982F89BF}" destId="{06C89AF0-9EDE-4A81-9D82-9FAAC985037A}" srcOrd="1" destOrd="0" presId="urn:microsoft.com/office/officeart/2005/8/layout/chevron2"/>
    <dgm:cxn modelId="{47EF6812-CF09-4DDD-92F2-DBCCFB0699CB}" type="presParOf" srcId="{8D5B219D-714A-4000-A329-684F982F89BF}" destId="{BC3F1DB4-22D1-46A2-A5FF-6DF1B7964EE7}" srcOrd="2" destOrd="0" presId="urn:microsoft.com/office/officeart/2005/8/layout/chevron2"/>
    <dgm:cxn modelId="{1FFD2658-2E99-4B47-9274-84F4C7362BD5}" type="presParOf" srcId="{BC3F1DB4-22D1-46A2-A5FF-6DF1B7964EE7}" destId="{1971FFB6-88F2-4ECA-92D1-CC8BDAB9282F}" srcOrd="0" destOrd="0" presId="urn:microsoft.com/office/officeart/2005/8/layout/chevron2"/>
    <dgm:cxn modelId="{E1724140-E4DA-4525-98D1-8818759625F5}" type="presParOf" srcId="{BC3F1DB4-22D1-46A2-A5FF-6DF1B7964EE7}" destId="{9359D514-2A2E-4F55-BC91-2500552A6ECF}" srcOrd="1" destOrd="0" presId="urn:microsoft.com/office/officeart/2005/8/layout/chevron2"/>
    <dgm:cxn modelId="{0B489633-0367-48F3-A88F-D7E79E73F008}" type="presParOf" srcId="{8D5B219D-714A-4000-A329-684F982F89BF}" destId="{BA55FFD6-D412-4DD3-A89C-9EB382FD41C7}" srcOrd="3" destOrd="0" presId="urn:microsoft.com/office/officeart/2005/8/layout/chevron2"/>
    <dgm:cxn modelId="{C083C666-DEB8-4F28-87C6-2AE162AF2A98}" type="presParOf" srcId="{8D5B219D-714A-4000-A329-684F982F89BF}" destId="{6A1E1377-D282-415F-B613-98A0CEF51625}" srcOrd="4" destOrd="0" presId="urn:microsoft.com/office/officeart/2005/8/layout/chevron2"/>
    <dgm:cxn modelId="{F179BE4B-4C8E-41C3-B4A3-505E81144206}" type="presParOf" srcId="{6A1E1377-D282-415F-B613-98A0CEF51625}" destId="{E1FA5A86-D794-4653-969E-FDE2426F56E4}" srcOrd="0" destOrd="0" presId="urn:microsoft.com/office/officeart/2005/8/layout/chevron2"/>
    <dgm:cxn modelId="{3906BFFB-B9FF-41F8-9630-0EF46F55686B}" type="presParOf" srcId="{6A1E1377-D282-415F-B613-98A0CEF51625}" destId="{DC9C1F37-2395-4B71-8ECC-2B2944CE0DC6}" srcOrd="1" destOrd="0" presId="urn:microsoft.com/office/officeart/2005/8/layout/chevron2"/>
    <dgm:cxn modelId="{5FA265B0-DF35-40BC-A3A3-C0AAA7A4AEAC}" type="presParOf" srcId="{8D5B219D-714A-4000-A329-684F982F89BF}" destId="{F9DDC1BC-E67F-48CA-92F5-BA166EFDB884}" srcOrd="5" destOrd="0" presId="urn:microsoft.com/office/officeart/2005/8/layout/chevron2"/>
    <dgm:cxn modelId="{39319FA5-D20E-4E2A-B342-32A3C1991E81}" type="presParOf" srcId="{8D5B219D-714A-4000-A329-684F982F89BF}" destId="{EBEC25D0-8C5A-427E-A952-52354F7C9A07}" srcOrd="6" destOrd="0" presId="urn:microsoft.com/office/officeart/2005/8/layout/chevron2"/>
    <dgm:cxn modelId="{FDBBEE60-42A6-4AF3-AFE9-8DB82A570C35}" type="presParOf" srcId="{EBEC25D0-8C5A-427E-A952-52354F7C9A07}" destId="{F0D8CB9C-6783-4707-BF0A-5F64B5FC00C7}" srcOrd="0" destOrd="0" presId="urn:microsoft.com/office/officeart/2005/8/layout/chevron2"/>
    <dgm:cxn modelId="{4363E357-0623-4738-A829-AB753FB63D9E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BO" dirty="0" smtClean="0"/>
            <a:t>La inscripción es automática 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pPr algn="just"/>
          <a:r>
            <a:rPr lang="es-BO" dirty="0" smtClean="0"/>
            <a:t>Solicitar su inscripción de manera individual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Con el memorándum de designación el docente se inscribe de manera automática 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BO" dirty="0" smtClean="0"/>
            <a:t>Esperar los 4 años de servicio para poder acceder al examen de ascenso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4CAD069E-0447-4C00-9776-E27655BC90DD}" type="presOf" srcId="{46C27B14-8ADB-4033-92C6-6BD0EE2687BC}" destId="{92D4D632-C230-467B-83DA-54D4F7AFBA30}" srcOrd="0" destOrd="0" presId="urn:microsoft.com/office/officeart/2005/8/layout/chevron2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127BE912-712E-482B-8D53-72B875EAF1C2}" type="presOf" srcId="{62B1C070-DB67-4356-9700-34906B46E6B6}" destId="{DC9C1F37-2395-4B71-8ECC-2B2944CE0DC6}" srcOrd="0" destOrd="0" presId="urn:microsoft.com/office/officeart/2005/8/layout/chevron2"/>
    <dgm:cxn modelId="{AAB1E740-AEDF-45D1-948D-2C36BBBAA0C1}" type="presOf" srcId="{29EB7AFA-19C0-4CFD-8AF8-E33EA3A82954}" destId="{F47F984B-2C7E-417B-8D81-F027F5C2922E}" srcOrd="0" destOrd="0" presId="urn:microsoft.com/office/officeart/2005/8/layout/chevron2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06363894-3A46-4EE1-BBBA-38E09DA92E2F}" type="presOf" srcId="{CF9442D0-FDEE-43BA-91F2-03E5D4A4D2B5}" destId="{3F48E829-2DF2-4E40-B16C-F3E9493C863E}" srcOrd="0" destOrd="0" presId="urn:microsoft.com/office/officeart/2005/8/layout/chevron2"/>
    <dgm:cxn modelId="{D34A4FD8-93E0-4C8C-BD81-144F16E266D2}" type="presOf" srcId="{A8AAF443-3B47-40D9-A4AF-446DC967302D}" destId="{F0D8CB9C-6783-4707-BF0A-5F64B5FC00C7}" srcOrd="0" destOrd="0" presId="urn:microsoft.com/office/officeart/2005/8/layout/chevron2"/>
    <dgm:cxn modelId="{AAEB005C-7E60-4145-AFF1-0E47B66B9236}" type="presOf" srcId="{E2EB6CF0-9B96-4779-8572-AE37C4F884DD}" destId="{E1FA5A86-D794-4653-969E-FDE2426F56E4}" srcOrd="0" destOrd="0" presId="urn:microsoft.com/office/officeart/2005/8/layout/chevron2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2CA80F21-058F-4996-ABFC-C98998FC839F}" type="presOf" srcId="{3779D11E-75F1-4FCB-8763-4FE22B84AA48}" destId="{9359D514-2A2E-4F55-BC91-2500552A6ECF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C9B15230-F603-4C53-B564-B8402F1388BD}" type="presOf" srcId="{E88B0786-E875-4DFF-8E47-E9FE04A8E27D}" destId="{8D5B219D-714A-4000-A329-684F982F89BF}" srcOrd="0" destOrd="0" presId="urn:microsoft.com/office/officeart/2005/8/layout/chevron2"/>
    <dgm:cxn modelId="{ABD6175C-9C3D-45D8-AE98-D9D83B8ED251}" type="presOf" srcId="{C8C77AB6-36B9-466A-8AC5-F167CA88E66F}" destId="{1971FFB6-88F2-4ECA-92D1-CC8BDAB9282F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C7FCF305-1D45-49EC-BE7C-5AAC9C32EB96}" type="presParOf" srcId="{8D5B219D-714A-4000-A329-684F982F89BF}" destId="{1118BEEC-F4E5-40F2-8442-D906EBA3A28C}" srcOrd="0" destOrd="0" presId="urn:microsoft.com/office/officeart/2005/8/layout/chevron2"/>
    <dgm:cxn modelId="{E25942C0-1AAB-4F82-B2DB-A2EAC65DE0B5}" type="presParOf" srcId="{1118BEEC-F4E5-40F2-8442-D906EBA3A28C}" destId="{92D4D632-C230-467B-83DA-54D4F7AFBA30}" srcOrd="0" destOrd="0" presId="urn:microsoft.com/office/officeart/2005/8/layout/chevron2"/>
    <dgm:cxn modelId="{026F1CBE-626C-4812-BEC4-B2DE640810C8}" type="presParOf" srcId="{1118BEEC-F4E5-40F2-8442-D906EBA3A28C}" destId="{F47F984B-2C7E-417B-8D81-F027F5C2922E}" srcOrd="1" destOrd="0" presId="urn:microsoft.com/office/officeart/2005/8/layout/chevron2"/>
    <dgm:cxn modelId="{2D72D21B-8721-48EE-B62C-03F309B670A9}" type="presParOf" srcId="{8D5B219D-714A-4000-A329-684F982F89BF}" destId="{06C89AF0-9EDE-4A81-9D82-9FAAC985037A}" srcOrd="1" destOrd="0" presId="urn:microsoft.com/office/officeart/2005/8/layout/chevron2"/>
    <dgm:cxn modelId="{E13DC828-788C-4EC4-886C-F750ABD36028}" type="presParOf" srcId="{8D5B219D-714A-4000-A329-684F982F89BF}" destId="{BC3F1DB4-22D1-46A2-A5FF-6DF1B7964EE7}" srcOrd="2" destOrd="0" presId="urn:microsoft.com/office/officeart/2005/8/layout/chevron2"/>
    <dgm:cxn modelId="{32CA738E-C8B2-4B53-96F2-5FB00DFCF898}" type="presParOf" srcId="{BC3F1DB4-22D1-46A2-A5FF-6DF1B7964EE7}" destId="{1971FFB6-88F2-4ECA-92D1-CC8BDAB9282F}" srcOrd="0" destOrd="0" presId="urn:microsoft.com/office/officeart/2005/8/layout/chevron2"/>
    <dgm:cxn modelId="{2FF5FAE9-E99C-4E2F-AAB7-7D40EA7ABD84}" type="presParOf" srcId="{BC3F1DB4-22D1-46A2-A5FF-6DF1B7964EE7}" destId="{9359D514-2A2E-4F55-BC91-2500552A6ECF}" srcOrd="1" destOrd="0" presId="urn:microsoft.com/office/officeart/2005/8/layout/chevron2"/>
    <dgm:cxn modelId="{8586B88B-E974-4686-ABB0-2103E7DE1F0A}" type="presParOf" srcId="{8D5B219D-714A-4000-A329-684F982F89BF}" destId="{BA55FFD6-D412-4DD3-A89C-9EB382FD41C7}" srcOrd="3" destOrd="0" presId="urn:microsoft.com/office/officeart/2005/8/layout/chevron2"/>
    <dgm:cxn modelId="{447441E1-6CEE-4257-A314-DD9C1FFA3C4B}" type="presParOf" srcId="{8D5B219D-714A-4000-A329-684F982F89BF}" destId="{6A1E1377-D282-415F-B613-98A0CEF51625}" srcOrd="4" destOrd="0" presId="urn:microsoft.com/office/officeart/2005/8/layout/chevron2"/>
    <dgm:cxn modelId="{43AD03A2-BE66-4D34-A8DB-0F4CE3EBEB41}" type="presParOf" srcId="{6A1E1377-D282-415F-B613-98A0CEF51625}" destId="{E1FA5A86-D794-4653-969E-FDE2426F56E4}" srcOrd="0" destOrd="0" presId="urn:microsoft.com/office/officeart/2005/8/layout/chevron2"/>
    <dgm:cxn modelId="{7DEA10CB-50B8-4DBE-A20E-6B8112D89BF9}" type="presParOf" srcId="{6A1E1377-D282-415F-B613-98A0CEF51625}" destId="{DC9C1F37-2395-4B71-8ECC-2B2944CE0DC6}" srcOrd="1" destOrd="0" presId="urn:microsoft.com/office/officeart/2005/8/layout/chevron2"/>
    <dgm:cxn modelId="{6C243ED8-7B81-443F-932D-D0B89C79E7CF}" type="presParOf" srcId="{8D5B219D-714A-4000-A329-684F982F89BF}" destId="{F9DDC1BC-E67F-48CA-92F5-BA166EFDB884}" srcOrd="5" destOrd="0" presId="urn:microsoft.com/office/officeart/2005/8/layout/chevron2"/>
    <dgm:cxn modelId="{32D2D3E6-3D9F-4A5D-B829-B2339B063277}" type="presParOf" srcId="{8D5B219D-714A-4000-A329-684F982F89BF}" destId="{EBEC25D0-8C5A-427E-A952-52354F7C9A07}" srcOrd="6" destOrd="0" presId="urn:microsoft.com/office/officeart/2005/8/layout/chevron2"/>
    <dgm:cxn modelId="{AC5EC04C-016C-48BF-B2CE-4AABF49902A5}" type="presParOf" srcId="{EBEC25D0-8C5A-427E-A952-52354F7C9A07}" destId="{F0D8CB9C-6783-4707-BF0A-5F64B5FC00C7}" srcOrd="0" destOrd="0" presId="urn:microsoft.com/office/officeart/2005/8/layout/chevron2"/>
    <dgm:cxn modelId="{91449378-6E3F-483F-B0DD-F823F3A4E164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BO" dirty="0" smtClean="0"/>
            <a:t>Objeto y objetivo de la Ley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Principio de la Ley que todas las bolivianas y bolivianos debemos cumplir y hacer cumplir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Principio de la Ley que todos los que habitan el territorio boliviano deben cumplir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BO" dirty="0" smtClean="0"/>
            <a:t>Alcance y ámbito de la Ley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11E286-79B5-4E8D-B3A8-E593D92023A5}" type="presOf" srcId="{C8C77AB6-36B9-466A-8AC5-F167CA88E66F}" destId="{1971FFB6-88F2-4ECA-92D1-CC8BDAB9282F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1AE5FFED-528C-44B5-ADF9-66EBB157257E}" type="presOf" srcId="{A8AAF443-3B47-40D9-A4AF-446DC967302D}" destId="{F0D8CB9C-6783-4707-BF0A-5F64B5FC00C7}" srcOrd="0" destOrd="0" presId="urn:microsoft.com/office/officeart/2005/8/layout/chevron2"/>
    <dgm:cxn modelId="{2A43F07D-428C-420C-AC72-256D7D30F46A}" type="presOf" srcId="{62B1C070-DB67-4356-9700-34906B46E6B6}" destId="{DC9C1F37-2395-4B71-8ECC-2B2944CE0DC6}" srcOrd="0" destOrd="0" presId="urn:microsoft.com/office/officeart/2005/8/layout/chevron2"/>
    <dgm:cxn modelId="{B64F5B7E-21BB-4524-9D97-10504DD00766}" type="presOf" srcId="{3779D11E-75F1-4FCB-8763-4FE22B84AA48}" destId="{9359D514-2A2E-4F55-BC91-2500552A6ECF}" srcOrd="0" destOrd="0" presId="urn:microsoft.com/office/officeart/2005/8/layout/chevron2"/>
    <dgm:cxn modelId="{7961141C-0EB2-478A-9DC0-97A246550A54}" type="presOf" srcId="{46C27B14-8ADB-4033-92C6-6BD0EE2687BC}" destId="{92D4D632-C230-467B-83DA-54D4F7AFBA30}" srcOrd="0" destOrd="0" presId="urn:microsoft.com/office/officeart/2005/8/layout/chevron2"/>
    <dgm:cxn modelId="{205D923D-318D-480E-A207-88A369C16BEA}" type="presOf" srcId="{E2EB6CF0-9B96-4779-8572-AE37C4F884DD}" destId="{E1FA5A86-D794-4653-969E-FDE2426F56E4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6A695CC9-9124-4111-B1EB-7E5B082E06F0}" type="presOf" srcId="{CF9442D0-FDEE-43BA-91F2-03E5D4A4D2B5}" destId="{3F48E829-2DF2-4E40-B16C-F3E9493C863E}" srcOrd="0" destOrd="0" presId="urn:microsoft.com/office/officeart/2005/8/layout/chevron2"/>
    <dgm:cxn modelId="{96CF6324-8792-43DF-A433-131E2C3BEAE8}" type="presOf" srcId="{29EB7AFA-19C0-4CFD-8AF8-E33EA3A82954}" destId="{F47F984B-2C7E-417B-8D81-F027F5C2922E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B32FC3FA-1461-4DF4-93CF-8092261D0404}" type="presOf" srcId="{E88B0786-E875-4DFF-8E47-E9FE04A8E27D}" destId="{8D5B219D-714A-4000-A329-684F982F89BF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83B2821D-1853-4D52-B478-B797BF10B066}" type="presParOf" srcId="{8D5B219D-714A-4000-A329-684F982F89BF}" destId="{1118BEEC-F4E5-40F2-8442-D906EBA3A28C}" srcOrd="0" destOrd="0" presId="urn:microsoft.com/office/officeart/2005/8/layout/chevron2"/>
    <dgm:cxn modelId="{543F7AF3-DFBA-44D3-ADDF-D4B1C682A182}" type="presParOf" srcId="{1118BEEC-F4E5-40F2-8442-D906EBA3A28C}" destId="{92D4D632-C230-467B-83DA-54D4F7AFBA30}" srcOrd="0" destOrd="0" presId="urn:microsoft.com/office/officeart/2005/8/layout/chevron2"/>
    <dgm:cxn modelId="{5798956F-ABFE-433A-915F-E1A14F9BBC9D}" type="presParOf" srcId="{1118BEEC-F4E5-40F2-8442-D906EBA3A28C}" destId="{F47F984B-2C7E-417B-8D81-F027F5C2922E}" srcOrd="1" destOrd="0" presId="urn:microsoft.com/office/officeart/2005/8/layout/chevron2"/>
    <dgm:cxn modelId="{44ECE579-D9AA-4F6F-9542-E3E091E37895}" type="presParOf" srcId="{8D5B219D-714A-4000-A329-684F982F89BF}" destId="{06C89AF0-9EDE-4A81-9D82-9FAAC985037A}" srcOrd="1" destOrd="0" presId="urn:microsoft.com/office/officeart/2005/8/layout/chevron2"/>
    <dgm:cxn modelId="{D5B1C869-45B9-43D4-9A98-8AA40DB6BA08}" type="presParOf" srcId="{8D5B219D-714A-4000-A329-684F982F89BF}" destId="{BC3F1DB4-22D1-46A2-A5FF-6DF1B7964EE7}" srcOrd="2" destOrd="0" presId="urn:microsoft.com/office/officeart/2005/8/layout/chevron2"/>
    <dgm:cxn modelId="{3F2EB247-7A59-4F81-8248-D871F0B5A8F3}" type="presParOf" srcId="{BC3F1DB4-22D1-46A2-A5FF-6DF1B7964EE7}" destId="{1971FFB6-88F2-4ECA-92D1-CC8BDAB9282F}" srcOrd="0" destOrd="0" presId="urn:microsoft.com/office/officeart/2005/8/layout/chevron2"/>
    <dgm:cxn modelId="{0AD98440-889E-4EE5-8CF8-1727F84C9D54}" type="presParOf" srcId="{BC3F1DB4-22D1-46A2-A5FF-6DF1B7964EE7}" destId="{9359D514-2A2E-4F55-BC91-2500552A6ECF}" srcOrd="1" destOrd="0" presId="urn:microsoft.com/office/officeart/2005/8/layout/chevron2"/>
    <dgm:cxn modelId="{6FD57931-BD5F-4101-B641-9817EBF5AE43}" type="presParOf" srcId="{8D5B219D-714A-4000-A329-684F982F89BF}" destId="{BA55FFD6-D412-4DD3-A89C-9EB382FD41C7}" srcOrd="3" destOrd="0" presId="urn:microsoft.com/office/officeart/2005/8/layout/chevron2"/>
    <dgm:cxn modelId="{23A040E4-401C-406A-8708-9CFD9A25C36D}" type="presParOf" srcId="{8D5B219D-714A-4000-A329-684F982F89BF}" destId="{6A1E1377-D282-415F-B613-98A0CEF51625}" srcOrd="4" destOrd="0" presId="urn:microsoft.com/office/officeart/2005/8/layout/chevron2"/>
    <dgm:cxn modelId="{D5E7818A-DD61-4181-8EC2-6DFD2464150C}" type="presParOf" srcId="{6A1E1377-D282-415F-B613-98A0CEF51625}" destId="{E1FA5A86-D794-4653-969E-FDE2426F56E4}" srcOrd="0" destOrd="0" presId="urn:microsoft.com/office/officeart/2005/8/layout/chevron2"/>
    <dgm:cxn modelId="{11F6F0D2-FF97-4808-AA97-F2D4BE08965D}" type="presParOf" srcId="{6A1E1377-D282-415F-B613-98A0CEF51625}" destId="{DC9C1F37-2395-4B71-8ECC-2B2944CE0DC6}" srcOrd="1" destOrd="0" presId="urn:microsoft.com/office/officeart/2005/8/layout/chevron2"/>
    <dgm:cxn modelId="{41A0E47B-EE75-4277-AA37-CEB5332373C3}" type="presParOf" srcId="{8D5B219D-714A-4000-A329-684F982F89BF}" destId="{F9DDC1BC-E67F-48CA-92F5-BA166EFDB884}" srcOrd="5" destOrd="0" presId="urn:microsoft.com/office/officeart/2005/8/layout/chevron2"/>
    <dgm:cxn modelId="{C56E78D5-3DFE-416C-A895-4CE3334FBCC8}" type="presParOf" srcId="{8D5B219D-714A-4000-A329-684F982F89BF}" destId="{EBEC25D0-8C5A-427E-A952-52354F7C9A07}" srcOrd="6" destOrd="0" presId="urn:microsoft.com/office/officeart/2005/8/layout/chevron2"/>
    <dgm:cxn modelId="{007ECEAE-1C37-498F-BBF1-E7DF8333671D}" type="presParOf" srcId="{EBEC25D0-8C5A-427E-A952-52354F7C9A07}" destId="{F0D8CB9C-6783-4707-BF0A-5F64B5FC00C7}" srcOrd="0" destOrd="0" presId="urn:microsoft.com/office/officeart/2005/8/layout/chevron2"/>
    <dgm:cxn modelId="{794164C8-94D3-4CF8-9921-3661E00CE87B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BO" dirty="0" smtClean="0"/>
            <a:t>La educación es obligatoria hasta el bachillerato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pPr algn="just"/>
          <a:r>
            <a:rPr lang="es-BO" dirty="0" smtClean="0"/>
            <a:t>La educación fiscal es gratuita en todos sus niveles hasta el superior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La educación constituye una función suprema y primera responsabilidad financiera del Estado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BO" dirty="0" smtClean="0"/>
            <a:t>Inciso a y b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6D53473-813D-429F-91B2-18D0F2597565}" type="presOf" srcId="{E2EB6CF0-9B96-4779-8572-AE37C4F884DD}" destId="{E1FA5A86-D794-4653-969E-FDE2426F56E4}" srcOrd="0" destOrd="0" presId="urn:microsoft.com/office/officeart/2005/8/layout/chevron2"/>
    <dgm:cxn modelId="{5D3F0EB3-A534-4D59-8AEC-1DAA0D83519E}" type="presOf" srcId="{C8C77AB6-36B9-466A-8AC5-F167CA88E66F}" destId="{1971FFB6-88F2-4ECA-92D1-CC8BDAB9282F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2311BA74-977E-4A93-B369-42BC6358AB62}" type="presOf" srcId="{CF9442D0-FDEE-43BA-91F2-03E5D4A4D2B5}" destId="{3F48E829-2DF2-4E40-B16C-F3E9493C863E}" srcOrd="0" destOrd="0" presId="urn:microsoft.com/office/officeart/2005/8/layout/chevron2"/>
    <dgm:cxn modelId="{16C9B85A-6A02-4A86-9666-B4F292CCC56C}" type="presOf" srcId="{62B1C070-DB67-4356-9700-34906B46E6B6}" destId="{DC9C1F37-2395-4B71-8ECC-2B2944CE0DC6}" srcOrd="0" destOrd="0" presId="urn:microsoft.com/office/officeart/2005/8/layout/chevron2"/>
    <dgm:cxn modelId="{2EAA5527-1CD9-465A-AC35-A05F3B7C6499}" type="presOf" srcId="{E88B0786-E875-4DFF-8E47-E9FE04A8E27D}" destId="{8D5B219D-714A-4000-A329-684F982F89BF}" srcOrd="0" destOrd="0" presId="urn:microsoft.com/office/officeart/2005/8/layout/chevron2"/>
    <dgm:cxn modelId="{A2176500-9EEE-4592-8799-91CB29C10545}" type="presOf" srcId="{A8AAF443-3B47-40D9-A4AF-446DC967302D}" destId="{F0D8CB9C-6783-4707-BF0A-5F64B5FC00C7}" srcOrd="0" destOrd="0" presId="urn:microsoft.com/office/officeart/2005/8/layout/chevron2"/>
    <dgm:cxn modelId="{F1589DE3-8EBE-4C4F-AC28-D68E171FF64F}" type="presOf" srcId="{3779D11E-75F1-4FCB-8763-4FE22B84AA48}" destId="{9359D514-2A2E-4F55-BC91-2500552A6ECF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A6927614-B969-4B09-ABC2-4F2E7AD0FA2C}" type="presOf" srcId="{46C27B14-8ADB-4033-92C6-6BD0EE2687BC}" destId="{92D4D632-C230-467B-83DA-54D4F7AFBA30}" srcOrd="0" destOrd="0" presId="urn:microsoft.com/office/officeart/2005/8/layout/chevron2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F91741B3-4204-4980-B3A9-9EB2A5657337}" type="presOf" srcId="{29EB7AFA-19C0-4CFD-8AF8-E33EA3A82954}" destId="{F47F984B-2C7E-417B-8D81-F027F5C2922E}" srcOrd="0" destOrd="0" presId="urn:microsoft.com/office/officeart/2005/8/layout/chevron2"/>
    <dgm:cxn modelId="{D9C9EDAD-1F74-4B6A-B580-503D1DB08115}" type="presParOf" srcId="{8D5B219D-714A-4000-A329-684F982F89BF}" destId="{1118BEEC-F4E5-40F2-8442-D906EBA3A28C}" srcOrd="0" destOrd="0" presId="urn:microsoft.com/office/officeart/2005/8/layout/chevron2"/>
    <dgm:cxn modelId="{5D9FF973-EBBA-40BC-AF97-40CCDDA61E50}" type="presParOf" srcId="{1118BEEC-F4E5-40F2-8442-D906EBA3A28C}" destId="{92D4D632-C230-467B-83DA-54D4F7AFBA30}" srcOrd="0" destOrd="0" presId="urn:microsoft.com/office/officeart/2005/8/layout/chevron2"/>
    <dgm:cxn modelId="{0253CA71-C9DF-47F6-B4B5-F520BE022813}" type="presParOf" srcId="{1118BEEC-F4E5-40F2-8442-D906EBA3A28C}" destId="{F47F984B-2C7E-417B-8D81-F027F5C2922E}" srcOrd="1" destOrd="0" presId="urn:microsoft.com/office/officeart/2005/8/layout/chevron2"/>
    <dgm:cxn modelId="{CF715CA1-7D29-45C9-80E8-0A7C13485505}" type="presParOf" srcId="{8D5B219D-714A-4000-A329-684F982F89BF}" destId="{06C89AF0-9EDE-4A81-9D82-9FAAC985037A}" srcOrd="1" destOrd="0" presId="urn:microsoft.com/office/officeart/2005/8/layout/chevron2"/>
    <dgm:cxn modelId="{1C68BB2B-B99A-4227-B27D-1515EE18C0D5}" type="presParOf" srcId="{8D5B219D-714A-4000-A329-684F982F89BF}" destId="{BC3F1DB4-22D1-46A2-A5FF-6DF1B7964EE7}" srcOrd="2" destOrd="0" presId="urn:microsoft.com/office/officeart/2005/8/layout/chevron2"/>
    <dgm:cxn modelId="{526AB36F-62AD-4AC4-8A72-5EB4CB78F529}" type="presParOf" srcId="{BC3F1DB4-22D1-46A2-A5FF-6DF1B7964EE7}" destId="{1971FFB6-88F2-4ECA-92D1-CC8BDAB9282F}" srcOrd="0" destOrd="0" presId="urn:microsoft.com/office/officeart/2005/8/layout/chevron2"/>
    <dgm:cxn modelId="{B87264B2-14A3-4A41-A308-A6E3C23E5E12}" type="presParOf" srcId="{BC3F1DB4-22D1-46A2-A5FF-6DF1B7964EE7}" destId="{9359D514-2A2E-4F55-BC91-2500552A6ECF}" srcOrd="1" destOrd="0" presId="urn:microsoft.com/office/officeart/2005/8/layout/chevron2"/>
    <dgm:cxn modelId="{74ADDD5B-800B-4B2A-9160-B0DD6CDB24A5}" type="presParOf" srcId="{8D5B219D-714A-4000-A329-684F982F89BF}" destId="{BA55FFD6-D412-4DD3-A89C-9EB382FD41C7}" srcOrd="3" destOrd="0" presId="urn:microsoft.com/office/officeart/2005/8/layout/chevron2"/>
    <dgm:cxn modelId="{AA646E0A-0271-4469-8F83-0100717377EE}" type="presParOf" srcId="{8D5B219D-714A-4000-A329-684F982F89BF}" destId="{6A1E1377-D282-415F-B613-98A0CEF51625}" srcOrd="4" destOrd="0" presId="urn:microsoft.com/office/officeart/2005/8/layout/chevron2"/>
    <dgm:cxn modelId="{E467B861-9AA0-4920-9342-77B64D52D2AF}" type="presParOf" srcId="{6A1E1377-D282-415F-B613-98A0CEF51625}" destId="{E1FA5A86-D794-4653-969E-FDE2426F56E4}" srcOrd="0" destOrd="0" presId="urn:microsoft.com/office/officeart/2005/8/layout/chevron2"/>
    <dgm:cxn modelId="{3C782398-E7F0-4508-9795-9E1251F967BE}" type="presParOf" srcId="{6A1E1377-D282-415F-B613-98A0CEF51625}" destId="{DC9C1F37-2395-4B71-8ECC-2B2944CE0DC6}" srcOrd="1" destOrd="0" presId="urn:microsoft.com/office/officeart/2005/8/layout/chevron2"/>
    <dgm:cxn modelId="{B11BE492-AD4B-4FF8-BCD0-654B073786B5}" type="presParOf" srcId="{8D5B219D-714A-4000-A329-684F982F89BF}" destId="{F9DDC1BC-E67F-48CA-92F5-BA166EFDB884}" srcOrd="5" destOrd="0" presId="urn:microsoft.com/office/officeart/2005/8/layout/chevron2"/>
    <dgm:cxn modelId="{966A31E8-0572-4FF7-9028-BE0343CF9699}" type="presParOf" srcId="{8D5B219D-714A-4000-A329-684F982F89BF}" destId="{EBEC25D0-8C5A-427E-A952-52354F7C9A07}" srcOrd="6" destOrd="0" presId="urn:microsoft.com/office/officeart/2005/8/layout/chevron2"/>
    <dgm:cxn modelId="{FE9FE0AB-D47B-4597-98F0-150200B5EF6C}" type="presParOf" srcId="{EBEC25D0-8C5A-427E-A952-52354F7C9A07}" destId="{F0D8CB9C-6783-4707-BF0A-5F64B5FC00C7}" srcOrd="0" destOrd="0" presId="urn:microsoft.com/office/officeart/2005/8/layout/chevron2"/>
    <dgm:cxn modelId="{7D80BF65-1A13-4B65-B346-B5CDB4BD3404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BO" dirty="0" smtClean="0"/>
            <a:t>Colonialismo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Colonización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Colonialidad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BO" dirty="0" smtClean="0"/>
            <a:t>Descolonización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61570469-B243-498E-8B6B-B7B1EE0B6134}" type="presOf" srcId="{E2EB6CF0-9B96-4779-8572-AE37C4F884DD}" destId="{E1FA5A86-D794-4653-969E-FDE2426F56E4}" srcOrd="0" destOrd="0" presId="urn:microsoft.com/office/officeart/2005/8/layout/chevron2"/>
    <dgm:cxn modelId="{1213457C-BDE1-4833-9CED-C7CFC33863D1}" type="presOf" srcId="{C8C77AB6-36B9-466A-8AC5-F167CA88E66F}" destId="{1971FFB6-88F2-4ECA-92D1-CC8BDAB9282F}" srcOrd="0" destOrd="0" presId="urn:microsoft.com/office/officeart/2005/8/layout/chevron2"/>
    <dgm:cxn modelId="{7187D3D2-C7E4-4866-AD9B-8556FC9390B4}" type="presOf" srcId="{62B1C070-DB67-4356-9700-34906B46E6B6}" destId="{DC9C1F37-2395-4B71-8ECC-2B2944CE0DC6}" srcOrd="0" destOrd="0" presId="urn:microsoft.com/office/officeart/2005/8/layout/chevron2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86B73E4E-40BC-4295-AF00-00464817BFA2}" type="presOf" srcId="{3779D11E-75F1-4FCB-8763-4FE22B84AA48}" destId="{9359D514-2A2E-4F55-BC91-2500552A6ECF}" srcOrd="0" destOrd="0" presId="urn:microsoft.com/office/officeart/2005/8/layout/chevron2"/>
    <dgm:cxn modelId="{047C85F6-3742-4288-A915-2728E6716D06}" type="presOf" srcId="{29EB7AFA-19C0-4CFD-8AF8-E33EA3A82954}" destId="{F47F984B-2C7E-417B-8D81-F027F5C2922E}" srcOrd="0" destOrd="0" presId="urn:microsoft.com/office/officeart/2005/8/layout/chevron2"/>
    <dgm:cxn modelId="{0166202E-2851-445C-953E-F2F33BB65DE4}" type="presOf" srcId="{E88B0786-E875-4DFF-8E47-E9FE04A8E27D}" destId="{8D5B219D-714A-4000-A329-684F982F89BF}" srcOrd="0" destOrd="0" presId="urn:microsoft.com/office/officeart/2005/8/layout/chevron2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CFA514A4-DE2F-426E-BCE1-7F193440ACA4}" type="presOf" srcId="{CF9442D0-FDEE-43BA-91F2-03E5D4A4D2B5}" destId="{3F48E829-2DF2-4E40-B16C-F3E9493C863E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FCAEF375-E4B1-4E7E-9A7C-7404D3EC628E}" type="presOf" srcId="{A8AAF443-3B47-40D9-A4AF-446DC967302D}" destId="{F0D8CB9C-6783-4707-BF0A-5F64B5FC00C7}" srcOrd="0" destOrd="0" presId="urn:microsoft.com/office/officeart/2005/8/layout/chevron2"/>
    <dgm:cxn modelId="{9A0E892A-FE72-4BE5-A182-6361F525FA00}" type="presOf" srcId="{46C27B14-8ADB-4033-92C6-6BD0EE2687BC}" destId="{92D4D632-C230-467B-83DA-54D4F7AFBA30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D0075F50-7E56-42E5-894E-584A923903B9}" type="presParOf" srcId="{8D5B219D-714A-4000-A329-684F982F89BF}" destId="{1118BEEC-F4E5-40F2-8442-D906EBA3A28C}" srcOrd="0" destOrd="0" presId="urn:microsoft.com/office/officeart/2005/8/layout/chevron2"/>
    <dgm:cxn modelId="{798D93A0-1B6C-4005-A8E9-F0EA22833989}" type="presParOf" srcId="{1118BEEC-F4E5-40F2-8442-D906EBA3A28C}" destId="{92D4D632-C230-467B-83DA-54D4F7AFBA30}" srcOrd="0" destOrd="0" presId="urn:microsoft.com/office/officeart/2005/8/layout/chevron2"/>
    <dgm:cxn modelId="{CCB7B506-BD96-4C97-95B0-D0254109CB7A}" type="presParOf" srcId="{1118BEEC-F4E5-40F2-8442-D906EBA3A28C}" destId="{F47F984B-2C7E-417B-8D81-F027F5C2922E}" srcOrd="1" destOrd="0" presId="urn:microsoft.com/office/officeart/2005/8/layout/chevron2"/>
    <dgm:cxn modelId="{58A231FE-785C-49A0-83BD-A3F07AB1200F}" type="presParOf" srcId="{8D5B219D-714A-4000-A329-684F982F89BF}" destId="{06C89AF0-9EDE-4A81-9D82-9FAAC985037A}" srcOrd="1" destOrd="0" presId="urn:microsoft.com/office/officeart/2005/8/layout/chevron2"/>
    <dgm:cxn modelId="{0FBC5130-0201-4EA8-88F4-69DFDF811253}" type="presParOf" srcId="{8D5B219D-714A-4000-A329-684F982F89BF}" destId="{BC3F1DB4-22D1-46A2-A5FF-6DF1B7964EE7}" srcOrd="2" destOrd="0" presId="urn:microsoft.com/office/officeart/2005/8/layout/chevron2"/>
    <dgm:cxn modelId="{0EC0A08C-EC91-4CBE-AE98-7AAD109729FD}" type="presParOf" srcId="{BC3F1DB4-22D1-46A2-A5FF-6DF1B7964EE7}" destId="{1971FFB6-88F2-4ECA-92D1-CC8BDAB9282F}" srcOrd="0" destOrd="0" presId="urn:microsoft.com/office/officeart/2005/8/layout/chevron2"/>
    <dgm:cxn modelId="{C1AE329B-5850-4B41-86AE-B70498297CC0}" type="presParOf" srcId="{BC3F1DB4-22D1-46A2-A5FF-6DF1B7964EE7}" destId="{9359D514-2A2E-4F55-BC91-2500552A6ECF}" srcOrd="1" destOrd="0" presId="urn:microsoft.com/office/officeart/2005/8/layout/chevron2"/>
    <dgm:cxn modelId="{DBA03824-EE4A-4C0A-B0BA-15B9C5F6D7EB}" type="presParOf" srcId="{8D5B219D-714A-4000-A329-684F982F89BF}" destId="{BA55FFD6-D412-4DD3-A89C-9EB382FD41C7}" srcOrd="3" destOrd="0" presId="urn:microsoft.com/office/officeart/2005/8/layout/chevron2"/>
    <dgm:cxn modelId="{D321A236-84B8-4F38-9541-6A5BF9B9AA88}" type="presParOf" srcId="{8D5B219D-714A-4000-A329-684F982F89BF}" destId="{6A1E1377-D282-415F-B613-98A0CEF51625}" srcOrd="4" destOrd="0" presId="urn:microsoft.com/office/officeart/2005/8/layout/chevron2"/>
    <dgm:cxn modelId="{AC03D533-FF6E-4EEE-9FE1-FA8A40191FAB}" type="presParOf" srcId="{6A1E1377-D282-415F-B613-98A0CEF51625}" destId="{E1FA5A86-D794-4653-969E-FDE2426F56E4}" srcOrd="0" destOrd="0" presId="urn:microsoft.com/office/officeart/2005/8/layout/chevron2"/>
    <dgm:cxn modelId="{EA856E7F-52D8-4652-8E75-4EB8A4BEEB30}" type="presParOf" srcId="{6A1E1377-D282-415F-B613-98A0CEF51625}" destId="{DC9C1F37-2395-4B71-8ECC-2B2944CE0DC6}" srcOrd="1" destOrd="0" presId="urn:microsoft.com/office/officeart/2005/8/layout/chevron2"/>
    <dgm:cxn modelId="{E6E28106-F79E-45C1-BDD5-6B3DC338AD2D}" type="presParOf" srcId="{8D5B219D-714A-4000-A329-684F982F89BF}" destId="{F9DDC1BC-E67F-48CA-92F5-BA166EFDB884}" srcOrd="5" destOrd="0" presId="urn:microsoft.com/office/officeart/2005/8/layout/chevron2"/>
    <dgm:cxn modelId="{6754D410-0924-4D22-9302-9DAC3B1F69E6}" type="presParOf" srcId="{8D5B219D-714A-4000-A329-684F982F89BF}" destId="{EBEC25D0-8C5A-427E-A952-52354F7C9A07}" srcOrd="6" destOrd="0" presId="urn:microsoft.com/office/officeart/2005/8/layout/chevron2"/>
    <dgm:cxn modelId="{60E10FDF-F850-4E7F-8938-DC13A226E64F}" type="presParOf" srcId="{EBEC25D0-8C5A-427E-A952-52354F7C9A07}" destId="{F0D8CB9C-6783-4707-BF0A-5F64B5FC00C7}" srcOrd="0" destOrd="0" presId="urn:microsoft.com/office/officeart/2005/8/layout/chevron2"/>
    <dgm:cxn modelId="{E65F1CC1-6C7A-4720-B77F-9A076C0DC5E0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BO" dirty="0" smtClean="0"/>
            <a:t>Currículo Base 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Currículo Regionalizado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Currículo Diversificado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Ninguna de las anteriores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6C9F3772-36DB-4BBD-978B-17F1AFC9B12C}" type="presOf" srcId="{A8AAF443-3B47-40D9-A4AF-446DC967302D}" destId="{F0D8CB9C-6783-4707-BF0A-5F64B5FC00C7}" srcOrd="0" destOrd="0" presId="urn:microsoft.com/office/officeart/2005/8/layout/chevron2"/>
    <dgm:cxn modelId="{EA65B22E-3074-4A36-8925-B0A7A3F2FC2C}" type="presOf" srcId="{E2EB6CF0-9B96-4779-8572-AE37C4F884DD}" destId="{E1FA5A86-D794-4653-969E-FDE2426F56E4}" srcOrd="0" destOrd="0" presId="urn:microsoft.com/office/officeart/2005/8/layout/chevron2"/>
    <dgm:cxn modelId="{2DBDFD51-C978-4EE8-9459-A7439B8EB8B6}" type="presOf" srcId="{CF9442D0-FDEE-43BA-91F2-03E5D4A4D2B5}" destId="{3F48E829-2DF2-4E40-B16C-F3E9493C863E}" srcOrd="0" destOrd="0" presId="urn:microsoft.com/office/officeart/2005/8/layout/chevron2"/>
    <dgm:cxn modelId="{11AE6205-7E12-44B9-8BEE-120B809C33B9}" type="presOf" srcId="{46C27B14-8ADB-4033-92C6-6BD0EE2687BC}" destId="{92D4D632-C230-467B-83DA-54D4F7AFBA30}" srcOrd="0" destOrd="0" presId="urn:microsoft.com/office/officeart/2005/8/layout/chevron2"/>
    <dgm:cxn modelId="{0F9B17D1-C9E9-4569-BCFA-45D7FB5324D2}" type="presOf" srcId="{3779D11E-75F1-4FCB-8763-4FE22B84AA48}" destId="{9359D514-2A2E-4F55-BC91-2500552A6ECF}" srcOrd="0" destOrd="0" presId="urn:microsoft.com/office/officeart/2005/8/layout/chevron2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2767850F-37AE-4F75-A85B-A780874A221D}" type="presOf" srcId="{29EB7AFA-19C0-4CFD-8AF8-E33EA3A82954}" destId="{F47F984B-2C7E-417B-8D81-F027F5C2922E}" srcOrd="0" destOrd="0" presId="urn:microsoft.com/office/officeart/2005/8/layout/chevron2"/>
    <dgm:cxn modelId="{1CE9EFE5-98B6-426D-A96F-2F9CE28E3C6F}" type="presOf" srcId="{E88B0786-E875-4DFF-8E47-E9FE04A8E27D}" destId="{8D5B219D-714A-4000-A329-684F982F89BF}" srcOrd="0" destOrd="0" presId="urn:microsoft.com/office/officeart/2005/8/layout/chevron2"/>
    <dgm:cxn modelId="{D3A3D1B2-2FAE-4F76-AC72-729C64C1344B}" type="presOf" srcId="{62B1C070-DB67-4356-9700-34906B46E6B6}" destId="{DC9C1F37-2395-4B71-8ECC-2B2944CE0DC6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2A6B7073-8231-42AA-B75B-9942327F96F5}" type="presOf" srcId="{C8C77AB6-36B9-466A-8AC5-F167CA88E66F}" destId="{1971FFB6-88F2-4ECA-92D1-CC8BDAB9282F}" srcOrd="0" destOrd="0" presId="urn:microsoft.com/office/officeart/2005/8/layout/chevron2"/>
    <dgm:cxn modelId="{E8335965-C85F-4247-BC79-9B1933637550}" type="presParOf" srcId="{8D5B219D-714A-4000-A329-684F982F89BF}" destId="{1118BEEC-F4E5-40F2-8442-D906EBA3A28C}" srcOrd="0" destOrd="0" presId="urn:microsoft.com/office/officeart/2005/8/layout/chevron2"/>
    <dgm:cxn modelId="{0BAA5747-9100-437F-BC6E-A556605FB4C2}" type="presParOf" srcId="{1118BEEC-F4E5-40F2-8442-D906EBA3A28C}" destId="{92D4D632-C230-467B-83DA-54D4F7AFBA30}" srcOrd="0" destOrd="0" presId="urn:microsoft.com/office/officeart/2005/8/layout/chevron2"/>
    <dgm:cxn modelId="{6EC38060-3798-47C1-9832-46C409024853}" type="presParOf" srcId="{1118BEEC-F4E5-40F2-8442-D906EBA3A28C}" destId="{F47F984B-2C7E-417B-8D81-F027F5C2922E}" srcOrd="1" destOrd="0" presId="urn:microsoft.com/office/officeart/2005/8/layout/chevron2"/>
    <dgm:cxn modelId="{855D77DB-11C1-4188-8065-35D9D3BEE98E}" type="presParOf" srcId="{8D5B219D-714A-4000-A329-684F982F89BF}" destId="{06C89AF0-9EDE-4A81-9D82-9FAAC985037A}" srcOrd="1" destOrd="0" presId="urn:microsoft.com/office/officeart/2005/8/layout/chevron2"/>
    <dgm:cxn modelId="{D92ACE4D-BEDD-4C20-A6F7-00042087FFDA}" type="presParOf" srcId="{8D5B219D-714A-4000-A329-684F982F89BF}" destId="{BC3F1DB4-22D1-46A2-A5FF-6DF1B7964EE7}" srcOrd="2" destOrd="0" presId="urn:microsoft.com/office/officeart/2005/8/layout/chevron2"/>
    <dgm:cxn modelId="{C7DC1A2F-6044-4437-B619-656BD34AAF3B}" type="presParOf" srcId="{BC3F1DB4-22D1-46A2-A5FF-6DF1B7964EE7}" destId="{1971FFB6-88F2-4ECA-92D1-CC8BDAB9282F}" srcOrd="0" destOrd="0" presId="urn:microsoft.com/office/officeart/2005/8/layout/chevron2"/>
    <dgm:cxn modelId="{1C8EB66A-E905-4600-8CE5-838220CAAFDE}" type="presParOf" srcId="{BC3F1DB4-22D1-46A2-A5FF-6DF1B7964EE7}" destId="{9359D514-2A2E-4F55-BC91-2500552A6ECF}" srcOrd="1" destOrd="0" presId="urn:microsoft.com/office/officeart/2005/8/layout/chevron2"/>
    <dgm:cxn modelId="{5809A18C-20A0-4653-8659-2AE026B535D7}" type="presParOf" srcId="{8D5B219D-714A-4000-A329-684F982F89BF}" destId="{BA55FFD6-D412-4DD3-A89C-9EB382FD41C7}" srcOrd="3" destOrd="0" presId="urn:microsoft.com/office/officeart/2005/8/layout/chevron2"/>
    <dgm:cxn modelId="{95767659-B528-41EC-B03D-47153A2A1296}" type="presParOf" srcId="{8D5B219D-714A-4000-A329-684F982F89BF}" destId="{6A1E1377-D282-415F-B613-98A0CEF51625}" srcOrd="4" destOrd="0" presId="urn:microsoft.com/office/officeart/2005/8/layout/chevron2"/>
    <dgm:cxn modelId="{2B0219B9-DAC4-4376-94D1-AAC3E5D41894}" type="presParOf" srcId="{6A1E1377-D282-415F-B613-98A0CEF51625}" destId="{E1FA5A86-D794-4653-969E-FDE2426F56E4}" srcOrd="0" destOrd="0" presId="urn:microsoft.com/office/officeart/2005/8/layout/chevron2"/>
    <dgm:cxn modelId="{1FFC4886-338A-4A01-8EB2-3DD57D3EB95F}" type="presParOf" srcId="{6A1E1377-D282-415F-B613-98A0CEF51625}" destId="{DC9C1F37-2395-4B71-8ECC-2B2944CE0DC6}" srcOrd="1" destOrd="0" presId="urn:microsoft.com/office/officeart/2005/8/layout/chevron2"/>
    <dgm:cxn modelId="{6A738398-3369-4405-806A-780580EDD652}" type="presParOf" srcId="{8D5B219D-714A-4000-A329-684F982F89BF}" destId="{F9DDC1BC-E67F-48CA-92F5-BA166EFDB884}" srcOrd="5" destOrd="0" presId="urn:microsoft.com/office/officeart/2005/8/layout/chevron2"/>
    <dgm:cxn modelId="{4A5B3056-1529-4499-A6C5-9350702348D2}" type="presParOf" srcId="{8D5B219D-714A-4000-A329-684F982F89BF}" destId="{EBEC25D0-8C5A-427E-A952-52354F7C9A07}" srcOrd="6" destOrd="0" presId="urn:microsoft.com/office/officeart/2005/8/layout/chevron2"/>
    <dgm:cxn modelId="{8BFDDF52-2579-4C06-938D-ACFCE6CB8EF8}" type="presParOf" srcId="{EBEC25D0-8C5A-427E-A952-52354F7C9A07}" destId="{F0D8CB9C-6783-4707-BF0A-5F64B5FC00C7}" srcOrd="0" destOrd="0" presId="urn:microsoft.com/office/officeart/2005/8/layout/chevron2"/>
    <dgm:cxn modelId="{4E243343-7C5F-4578-BF71-6698972E8F00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LEVES 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ES" dirty="0" smtClean="0"/>
            <a:t>GRAVES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MUY GRAVES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TODAS LAS ANTERIORES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CE6F6C-212E-4619-A803-E344B1A03B63}" type="presOf" srcId="{A8AAF443-3B47-40D9-A4AF-446DC967302D}" destId="{F0D8CB9C-6783-4707-BF0A-5F64B5FC00C7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759A441E-18C7-4735-8323-26CE43123AA6}" type="presOf" srcId="{29EB7AFA-19C0-4CFD-8AF8-E33EA3A82954}" destId="{F47F984B-2C7E-417B-8D81-F027F5C2922E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C69C4527-547A-47D9-97D0-3F0A216D9FE0}" type="presOf" srcId="{CF9442D0-FDEE-43BA-91F2-03E5D4A4D2B5}" destId="{3F48E829-2DF2-4E40-B16C-F3E9493C863E}" srcOrd="0" destOrd="0" presId="urn:microsoft.com/office/officeart/2005/8/layout/chevron2"/>
    <dgm:cxn modelId="{EBB9A474-9481-46DE-B59E-A7C034089374}" type="presOf" srcId="{62B1C070-DB67-4356-9700-34906B46E6B6}" destId="{DC9C1F37-2395-4B71-8ECC-2B2944CE0DC6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9E126B95-52D6-40D0-9B79-29E65030231B}" type="presOf" srcId="{3779D11E-75F1-4FCB-8763-4FE22B84AA48}" destId="{9359D514-2A2E-4F55-BC91-2500552A6ECF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292C3B34-1066-4B58-8DC7-0CFAD135EEB8}" type="presOf" srcId="{E2EB6CF0-9B96-4779-8572-AE37C4F884DD}" destId="{E1FA5A86-D794-4653-969E-FDE2426F56E4}" srcOrd="0" destOrd="0" presId="urn:microsoft.com/office/officeart/2005/8/layout/chevron2"/>
    <dgm:cxn modelId="{A8C4D6A8-0039-4898-8325-3A13BC0304B8}" type="presOf" srcId="{E88B0786-E875-4DFF-8E47-E9FE04A8E27D}" destId="{8D5B219D-714A-4000-A329-684F982F89BF}" srcOrd="0" destOrd="0" presId="urn:microsoft.com/office/officeart/2005/8/layout/chevron2"/>
    <dgm:cxn modelId="{8D47B581-DCAC-4293-B99F-901B586C8DE1}" type="presOf" srcId="{C8C77AB6-36B9-466A-8AC5-F167CA88E66F}" destId="{1971FFB6-88F2-4ECA-92D1-CC8BDAB9282F}" srcOrd="0" destOrd="0" presId="urn:microsoft.com/office/officeart/2005/8/layout/chevron2"/>
    <dgm:cxn modelId="{ACC03D29-58E0-4C8B-8FE6-FB85B0F0770F}" type="presOf" srcId="{46C27B14-8ADB-4033-92C6-6BD0EE2687BC}" destId="{92D4D632-C230-467B-83DA-54D4F7AFBA30}" srcOrd="0" destOrd="0" presId="urn:microsoft.com/office/officeart/2005/8/layout/chevron2"/>
    <dgm:cxn modelId="{F59ECA00-A43E-4481-A25B-A159B0E61164}" type="presParOf" srcId="{8D5B219D-714A-4000-A329-684F982F89BF}" destId="{1118BEEC-F4E5-40F2-8442-D906EBA3A28C}" srcOrd="0" destOrd="0" presId="urn:microsoft.com/office/officeart/2005/8/layout/chevron2"/>
    <dgm:cxn modelId="{3F553440-6231-4899-87C1-723B48988C10}" type="presParOf" srcId="{1118BEEC-F4E5-40F2-8442-D906EBA3A28C}" destId="{92D4D632-C230-467B-83DA-54D4F7AFBA30}" srcOrd="0" destOrd="0" presId="urn:microsoft.com/office/officeart/2005/8/layout/chevron2"/>
    <dgm:cxn modelId="{FCB3903E-3940-4F60-AAB4-A774AFFA8F3A}" type="presParOf" srcId="{1118BEEC-F4E5-40F2-8442-D906EBA3A28C}" destId="{F47F984B-2C7E-417B-8D81-F027F5C2922E}" srcOrd="1" destOrd="0" presId="urn:microsoft.com/office/officeart/2005/8/layout/chevron2"/>
    <dgm:cxn modelId="{81261283-5D93-4F84-8862-6849A6591288}" type="presParOf" srcId="{8D5B219D-714A-4000-A329-684F982F89BF}" destId="{06C89AF0-9EDE-4A81-9D82-9FAAC985037A}" srcOrd="1" destOrd="0" presId="urn:microsoft.com/office/officeart/2005/8/layout/chevron2"/>
    <dgm:cxn modelId="{BFEEA42F-94FA-4C29-95F9-85F503B50797}" type="presParOf" srcId="{8D5B219D-714A-4000-A329-684F982F89BF}" destId="{BC3F1DB4-22D1-46A2-A5FF-6DF1B7964EE7}" srcOrd="2" destOrd="0" presId="urn:microsoft.com/office/officeart/2005/8/layout/chevron2"/>
    <dgm:cxn modelId="{47675CD5-0804-437C-BD11-616C662B5A69}" type="presParOf" srcId="{BC3F1DB4-22D1-46A2-A5FF-6DF1B7964EE7}" destId="{1971FFB6-88F2-4ECA-92D1-CC8BDAB9282F}" srcOrd="0" destOrd="0" presId="urn:microsoft.com/office/officeart/2005/8/layout/chevron2"/>
    <dgm:cxn modelId="{603B4BE1-9A91-4632-AB32-E8F6C9C55187}" type="presParOf" srcId="{BC3F1DB4-22D1-46A2-A5FF-6DF1B7964EE7}" destId="{9359D514-2A2E-4F55-BC91-2500552A6ECF}" srcOrd="1" destOrd="0" presId="urn:microsoft.com/office/officeart/2005/8/layout/chevron2"/>
    <dgm:cxn modelId="{2F9CD503-5D44-4A3B-AD08-15F5F48FF9B4}" type="presParOf" srcId="{8D5B219D-714A-4000-A329-684F982F89BF}" destId="{BA55FFD6-D412-4DD3-A89C-9EB382FD41C7}" srcOrd="3" destOrd="0" presId="urn:microsoft.com/office/officeart/2005/8/layout/chevron2"/>
    <dgm:cxn modelId="{1B64F711-3A5D-462B-B55C-F746E6B98B2D}" type="presParOf" srcId="{8D5B219D-714A-4000-A329-684F982F89BF}" destId="{6A1E1377-D282-415F-B613-98A0CEF51625}" srcOrd="4" destOrd="0" presId="urn:microsoft.com/office/officeart/2005/8/layout/chevron2"/>
    <dgm:cxn modelId="{C41D20BD-AC7C-48E3-819C-089A978AB8ED}" type="presParOf" srcId="{6A1E1377-D282-415F-B613-98A0CEF51625}" destId="{E1FA5A86-D794-4653-969E-FDE2426F56E4}" srcOrd="0" destOrd="0" presId="urn:microsoft.com/office/officeart/2005/8/layout/chevron2"/>
    <dgm:cxn modelId="{F551D70F-4BF2-4ED5-B33E-2C5C3D40E735}" type="presParOf" srcId="{6A1E1377-D282-415F-B613-98A0CEF51625}" destId="{DC9C1F37-2395-4B71-8ECC-2B2944CE0DC6}" srcOrd="1" destOrd="0" presId="urn:microsoft.com/office/officeart/2005/8/layout/chevron2"/>
    <dgm:cxn modelId="{AA1C0B89-39CB-43C7-BA8D-F6428AB10233}" type="presParOf" srcId="{8D5B219D-714A-4000-A329-684F982F89BF}" destId="{F9DDC1BC-E67F-48CA-92F5-BA166EFDB884}" srcOrd="5" destOrd="0" presId="urn:microsoft.com/office/officeart/2005/8/layout/chevron2"/>
    <dgm:cxn modelId="{2196A8ED-81D6-40EB-BFDD-4AFA218C83F3}" type="presParOf" srcId="{8D5B219D-714A-4000-A329-684F982F89BF}" destId="{EBEC25D0-8C5A-427E-A952-52354F7C9A07}" srcOrd="6" destOrd="0" presId="urn:microsoft.com/office/officeart/2005/8/layout/chevron2"/>
    <dgm:cxn modelId="{F7D85811-A7A4-44E4-8AB0-9F72271CF735}" type="presParOf" srcId="{EBEC25D0-8C5A-427E-A952-52354F7C9A07}" destId="{F0D8CB9C-6783-4707-BF0A-5F64B5FC00C7}" srcOrd="0" destOrd="0" presId="urn:microsoft.com/office/officeart/2005/8/layout/chevron2"/>
    <dgm:cxn modelId="{07517D0B-16DF-4ED6-9279-B15DB812D760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BO" dirty="0" smtClean="0"/>
            <a:t>Constitución Política del Estado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Ley Nº 45 Contra el Racismo y toda forma de discriminación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Ley Nº 70 Avelino Siñani y Elizardo Pérez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Ley del sistema nacional de seguridad ciudadana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DA04E325-8170-4C91-8722-888F2B609A69}" type="presOf" srcId="{E88B0786-E875-4DFF-8E47-E9FE04A8E27D}" destId="{8D5B219D-714A-4000-A329-684F982F89BF}" srcOrd="0" destOrd="0" presId="urn:microsoft.com/office/officeart/2005/8/layout/chevron2"/>
    <dgm:cxn modelId="{869B22BF-A4AB-4CEF-B18E-DC4D8F311DE4}" type="presOf" srcId="{3779D11E-75F1-4FCB-8763-4FE22B84AA48}" destId="{9359D514-2A2E-4F55-BC91-2500552A6ECF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2A2F7940-04E4-4822-9F97-10A1BA0B086E}" type="presOf" srcId="{46C27B14-8ADB-4033-92C6-6BD0EE2687BC}" destId="{92D4D632-C230-467B-83DA-54D4F7AFBA30}" srcOrd="0" destOrd="0" presId="urn:microsoft.com/office/officeart/2005/8/layout/chevron2"/>
    <dgm:cxn modelId="{CFC23568-11E4-4F23-BBB3-8BC45230D9B8}" type="presOf" srcId="{62B1C070-DB67-4356-9700-34906B46E6B6}" destId="{DC9C1F37-2395-4B71-8ECC-2B2944CE0DC6}" srcOrd="0" destOrd="0" presId="urn:microsoft.com/office/officeart/2005/8/layout/chevron2"/>
    <dgm:cxn modelId="{01095320-0A2E-4ED7-A3BA-7CA22B33D818}" type="presOf" srcId="{29EB7AFA-19C0-4CFD-8AF8-E33EA3A82954}" destId="{F47F984B-2C7E-417B-8D81-F027F5C2922E}" srcOrd="0" destOrd="0" presId="urn:microsoft.com/office/officeart/2005/8/layout/chevron2"/>
    <dgm:cxn modelId="{A401FBF4-2995-41F8-8528-F0A6A2E053AC}" type="presOf" srcId="{CF9442D0-FDEE-43BA-91F2-03E5D4A4D2B5}" destId="{3F48E829-2DF2-4E40-B16C-F3E9493C863E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E7662150-16F5-4A01-92C7-AA6EE1E8CB23}" type="presOf" srcId="{A8AAF443-3B47-40D9-A4AF-446DC967302D}" destId="{F0D8CB9C-6783-4707-BF0A-5F64B5FC00C7}" srcOrd="0" destOrd="0" presId="urn:microsoft.com/office/officeart/2005/8/layout/chevron2"/>
    <dgm:cxn modelId="{04857C57-0634-40DF-A815-436E75D66BBC}" type="presOf" srcId="{C8C77AB6-36B9-466A-8AC5-F167CA88E66F}" destId="{1971FFB6-88F2-4ECA-92D1-CC8BDAB9282F}" srcOrd="0" destOrd="0" presId="urn:microsoft.com/office/officeart/2005/8/layout/chevron2"/>
    <dgm:cxn modelId="{CAA9AE50-1F41-4834-A4AD-CB7E8B15A632}" type="presOf" srcId="{E2EB6CF0-9B96-4779-8572-AE37C4F884DD}" destId="{E1FA5A86-D794-4653-969E-FDE2426F56E4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4D03CB48-C309-4576-AD65-76520823EF00}" type="presParOf" srcId="{8D5B219D-714A-4000-A329-684F982F89BF}" destId="{1118BEEC-F4E5-40F2-8442-D906EBA3A28C}" srcOrd="0" destOrd="0" presId="urn:microsoft.com/office/officeart/2005/8/layout/chevron2"/>
    <dgm:cxn modelId="{848B524B-FF9C-4232-BA63-9A926E579C0B}" type="presParOf" srcId="{1118BEEC-F4E5-40F2-8442-D906EBA3A28C}" destId="{92D4D632-C230-467B-83DA-54D4F7AFBA30}" srcOrd="0" destOrd="0" presId="urn:microsoft.com/office/officeart/2005/8/layout/chevron2"/>
    <dgm:cxn modelId="{62AA926A-C3C4-4864-A938-574B8FF17586}" type="presParOf" srcId="{1118BEEC-F4E5-40F2-8442-D906EBA3A28C}" destId="{F47F984B-2C7E-417B-8D81-F027F5C2922E}" srcOrd="1" destOrd="0" presId="urn:microsoft.com/office/officeart/2005/8/layout/chevron2"/>
    <dgm:cxn modelId="{91F2953F-C5FB-4344-98A3-DC1CC97D123A}" type="presParOf" srcId="{8D5B219D-714A-4000-A329-684F982F89BF}" destId="{06C89AF0-9EDE-4A81-9D82-9FAAC985037A}" srcOrd="1" destOrd="0" presId="urn:microsoft.com/office/officeart/2005/8/layout/chevron2"/>
    <dgm:cxn modelId="{D5022B4F-6E78-448E-9A20-22A820C6F5FD}" type="presParOf" srcId="{8D5B219D-714A-4000-A329-684F982F89BF}" destId="{BC3F1DB4-22D1-46A2-A5FF-6DF1B7964EE7}" srcOrd="2" destOrd="0" presId="urn:microsoft.com/office/officeart/2005/8/layout/chevron2"/>
    <dgm:cxn modelId="{067870FB-FE24-41A0-9B4F-7A625F81E6A3}" type="presParOf" srcId="{BC3F1DB4-22D1-46A2-A5FF-6DF1B7964EE7}" destId="{1971FFB6-88F2-4ECA-92D1-CC8BDAB9282F}" srcOrd="0" destOrd="0" presId="urn:microsoft.com/office/officeart/2005/8/layout/chevron2"/>
    <dgm:cxn modelId="{707212AC-8335-4301-852D-2378C3D23466}" type="presParOf" srcId="{BC3F1DB4-22D1-46A2-A5FF-6DF1B7964EE7}" destId="{9359D514-2A2E-4F55-BC91-2500552A6ECF}" srcOrd="1" destOrd="0" presId="urn:microsoft.com/office/officeart/2005/8/layout/chevron2"/>
    <dgm:cxn modelId="{ABC0119B-B7E7-480B-915F-B21477D876FC}" type="presParOf" srcId="{8D5B219D-714A-4000-A329-684F982F89BF}" destId="{BA55FFD6-D412-4DD3-A89C-9EB382FD41C7}" srcOrd="3" destOrd="0" presId="urn:microsoft.com/office/officeart/2005/8/layout/chevron2"/>
    <dgm:cxn modelId="{9C6B2CA3-87BE-4761-AB90-C6B309AF73B5}" type="presParOf" srcId="{8D5B219D-714A-4000-A329-684F982F89BF}" destId="{6A1E1377-D282-415F-B613-98A0CEF51625}" srcOrd="4" destOrd="0" presId="urn:microsoft.com/office/officeart/2005/8/layout/chevron2"/>
    <dgm:cxn modelId="{7FC7DDA0-D783-4784-BD93-EDAC9271D407}" type="presParOf" srcId="{6A1E1377-D282-415F-B613-98A0CEF51625}" destId="{E1FA5A86-D794-4653-969E-FDE2426F56E4}" srcOrd="0" destOrd="0" presId="urn:microsoft.com/office/officeart/2005/8/layout/chevron2"/>
    <dgm:cxn modelId="{C79C2AF2-2CFA-40A1-9693-A7C5F7BC3DE9}" type="presParOf" srcId="{6A1E1377-D282-415F-B613-98A0CEF51625}" destId="{DC9C1F37-2395-4B71-8ECC-2B2944CE0DC6}" srcOrd="1" destOrd="0" presId="urn:microsoft.com/office/officeart/2005/8/layout/chevron2"/>
    <dgm:cxn modelId="{19933AEB-88D3-49CD-B088-113A21C11BD6}" type="presParOf" srcId="{8D5B219D-714A-4000-A329-684F982F89BF}" destId="{F9DDC1BC-E67F-48CA-92F5-BA166EFDB884}" srcOrd="5" destOrd="0" presId="urn:microsoft.com/office/officeart/2005/8/layout/chevron2"/>
    <dgm:cxn modelId="{F0B6582B-2E78-4D82-8F09-37FD81742654}" type="presParOf" srcId="{8D5B219D-714A-4000-A329-684F982F89BF}" destId="{EBEC25D0-8C5A-427E-A952-52354F7C9A07}" srcOrd="6" destOrd="0" presId="urn:microsoft.com/office/officeart/2005/8/layout/chevron2"/>
    <dgm:cxn modelId="{90014400-4647-41D8-BED9-D0343EC3E2FF}" type="presParOf" srcId="{EBEC25D0-8C5A-427E-A952-52354F7C9A07}" destId="{F0D8CB9C-6783-4707-BF0A-5F64B5FC00C7}" srcOrd="0" destOrd="0" presId="urn:microsoft.com/office/officeart/2005/8/layout/chevron2"/>
    <dgm:cxn modelId="{C89212FE-DC9F-4ACC-9788-04B28836AB2C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BO" dirty="0" smtClean="0"/>
            <a:t>Subsistema de Educación Regular, Subsistema de Educación Alternativa y Especial, Subsistema de Educación Superior de formación Profesional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Subsistema de Educación Inicial, Subsistema de Educación Primaria, Subsistema de Educación Secundaria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Subsistema de Educación Inicial Comunitaria, Subsistema de Educación Primaria Comunitaria, Subsistema de Educación Secundaria Comunitaria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BO" dirty="0" smtClean="0"/>
            <a:t>Subsistema de Educación Inicial en familia Comunitaria, Subsistema de Educación Primaria Comunitaria, Subsistema de Educación Secundaria Comunitaria Productiva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BF323BC9-8811-4106-BA90-826DB1E334A1}" type="presOf" srcId="{A8AAF443-3B47-40D9-A4AF-446DC967302D}" destId="{F0D8CB9C-6783-4707-BF0A-5F64B5FC00C7}" srcOrd="0" destOrd="0" presId="urn:microsoft.com/office/officeart/2005/8/layout/chevron2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1A914AD6-A56E-4BDC-A8F0-6E6F906B9048}" type="presOf" srcId="{46C27B14-8ADB-4033-92C6-6BD0EE2687BC}" destId="{92D4D632-C230-467B-83DA-54D4F7AFBA30}" srcOrd="0" destOrd="0" presId="urn:microsoft.com/office/officeart/2005/8/layout/chevron2"/>
    <dgm:cxn modelId="{DC43ECE3-4215-45A3-86A5-BD7F487A6993}" type="presOf" srcId="{E2EB6CF0-9B96-4779-8572-AE37C4F884DD}" destId="{E1FA5A86-D794-4653-969E-FDE2426F56E4}" srcOrd="0" destOrd="0" presId="urn:microsoft.com/office/officeart/2005/8/layout/chevron2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60651DC4-622F-442D-A185-1F96A53A810F}" type="presOf" srcId="{62B1C070-DB67-4356-9700-34906B46E6B6}" destId="{DC9C1F37-2395-4B71-8ECC-2B2944CE0DC6}" srcOrd="0" destOrd="0" presId="urn:microsoft.com/office/officeart/2005/8/layout/chevron2"/>
    <dgm:cxn modelId="{425F6E03-D6D6-45E9-8E89-7A2EAFCED977}" type="presOf" srcId="{3779D11E-75F1-4FCB-8763-4FE22B84AA48}" destId="{9359D514-2A2E-4F55-BC91-2500552A6ECF}" srcOrd="0" destOrd="0" presId="urn:microsoft.com/office/officeart/2005/8/layout/chevron2"/>
    <dgm:cxn modelId="{9C03561D-14FC-4F7B-BBF0-BB4A638749A1}" type="presOf" srcId="{CF9442D0-FDEE-43BA-91F2-03E5D4A4D2B5}" destId="{3F48E829-2DF2-4E40-B16C-F3E9493C863E}" srcOrd="0" destOrd="0" presId="urn:microsoft.com/office/officeart/2005/8/layout/chevron2"/>
    <dgm:cxn modelId="{48AEA470-F968-4FDD-AC37-E4850A726E3B}" type="presOf" srcId="{E88B0786-E875-4DFF-8E47-E9FE04A8E27D}" destId="{8D5B219D-714A-4000-A329-684F982F89BF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A84FC75E-4E37-4682-9A26-B35876866AA8}" type="presOf" srcId="{29EB7AFA-19C0-4CFD-8AF8-E33EA3A82954}" destId="{F47F984B-2C7E-417B-8D81-F027F5C2922E}" srcOrd="0" destOrd="0" presId="urn:microsoft.com/office/officeart/2005/8/layout/chevron2"/>
    <dgm:cxn modelId="{7ABC34BD-2F13-4C19-8B95-F5ED73C58E67}" type="presOf" srcId="{C8C77AB6-36B9-466A-8AC5-F167CA88E66F}" destId="{1971FFB6-88F2-4ECA-92D1-CC8BDAB9282F}" srcOrd="0" destOrd="0" presId="urn:microsoft.com/office/officeart/2005/8/layout/chevron2"/>
    <dgm:cxn modelId="{08D45D46-C25C-4752-A2A2-2CBB1B22DB77}" type="presParOf" srcId="{8D5B219D-714A-4000-A329-684F982F89BF}" destId="{1118BEEC-F4E5-40F2-8442-D906EBA3A28C}" srcOrd="0" destOrd="0" presId="urn:microsoft.com/office/officeart/2005/8/layout/chevron2"/>
    <dgm:cxn modelId="{A2BF7052-16E1-4864-8436-706C9C0564E5}" type="presParOf" srcId="{1118BEEC-F4E5-40F2-8442-D906EBA3A28C}" destId="{92D4D632-C230-467B-83DA-54D4F7AFBA30}" srcOrd="0" destOrd="0" presId="urn:microsoft.com/office/officeart/2005/8/layout/chevron2"/>
    <dgm:cxn modelId="{5208B8D0-2026-4DE2-A77E-2D749E08B202}" type="presParOf" srcId="{1118BEEC-F4E5-40F2-8442-D906EBA3A28C}" destId="{F47F984B-2C7E-417B-8D81-F027F5C2922E}" srcOrd="1" destOrd="0" presId="urn:microsoft.com/office/officeart/2005/8/layout/chevron2"/>
    <dgm:cxn modelId="{AFBEE1D8-0931-4919-BD2E-9368411B2092}" type="presParOf" srcId="{8D5B219D-714A-4000-A329-684F982F89BF}" destId="{06C89AF0-9EDE-4A81-9D82-9FAAC985037A}" srcOrd="1" destOrd="0" presId="urn:microsoft.com/office/officeart/2005/8/layout/chevron2"/>
    <dgm:cxn modelId="{D2071EA7-21FA-4677-831E-8D10F5A35448}" type="presParOf" srcId="{8D5B219D-714A-4000-A329-684F982F89BF}" destId="{BC3F1DB4-22D1-46A2-A5FF-6DF1B7964EE7}" srcOrd="2" destOrd="0" presId="urn:microsoft.com/office/officeart/2005/8/layout/chevron2"/>
    <dgm:cxn modelId="{12FC5BEF-EB63-4518-8B68-5E363101BBDD}" type="presParOf" srcId="{BC3F1DB4-22D1-46A2-A5FF-6DF1B7964EE7}" destId="{1971FFB6-88F2-4ECA-92D1-CC8BDAB9282F}" srcOrd="0" destOrd="0" presId="urn:microsoft.com/office/officeart/2005/8/layout/chevron2"/>
    <dgm:cxn modelId="{B5BF1A37-176E-485B-90F9-9D81AED8ED67}" type="presParOf" srcId="{BC3F1DB4-22D1-46A2-A5FF-6DF1B7964EE7}" destId="{9359D514-2A2E-4F55-BC91-2500552A6ECF}" srcOrd="1" destOrd="0" presId="urn:microsoft.com/office/officeart/2005/8/layout/chevron2"/>
    <dgm:cxn modelId="{AB5E0A79-B64C-4F3D-BDA9-F59C9D4A05F5}" type="presParOf" srcId="{8D5B219D-714A-4000-A329-684F982F89BF}" destId="{BA55FFD6-D412-4DD3-A89C-9EB382FD41C7}" srcOrd="3" destOrd="0" presId="urn:microsoft.com/office/officeart/2005/8/layout/chevron2"/>
    <dgm:cxn modelId="{CBB1DE2D-926C-4DCD-9C79-420BFD80E4D4}" type="presParOf" srcId="{8D5B219D-714A-4000-A329-684F982F89BF}" destId="{6A1E1377-D282-415F-B613-98A0CEF51625}" srcOrd="4" destOrd="0" presId="urn:microsoft.com/office/officeart/2005/8/layout/chevron2"/>
    <dgm:cxn modelId="{1D17F23E-4887-44D4-905D-FF5CA0641E49}" type="presParOf" srcId="{6A1E1377-D282-415F-B613-98A0CEF51625}" destId="{E1FA5A86-D794-4653-969E-FDE2426F56E4}" srcOrd="0" destOrd="0" presId="urn:microsoft.com/office/officeart/2005/8/layout/chevron2"/>
    <dgm:cxn modelId="{588D7528-D257-4E64-A882-1B2ECCFDC6B4}" type="presParOf" srcId="{6A1E1377-D282-415F-B613-98A0CEF51625}" destId="{DC9C1F37-2395-4B71-8ECC-2B2944CE0DC6}" srcOrd="1" destOrd="0" presId="urn:microsoft.com/office/officeart/2005/8/layout/chevron2"/>
    <dgm:cxn modelId="{CA2FD664-DE1B-4D4A-B774-ECCBB28C99E1}" type="presParOf" srcId="{8D5B219D-714A-4000-A329-684F982F89BF}" destId="{F9DDC1BC-E67F-48CA-92F5-BA166EFDB884}" srcOrd="5" destOrd="0" presId="urn:microsoft.com/office/officeart/2005/8/layout/chevron2"/>
    <dgm:cxn modelId="{FFAFFD22-8726-4E92-BCB3-E2E1BBFF7AAB}" type="presParOf" srcId="{8D5B219D-714A-4000-A329-684F982F89BF}" destId="{EBEC25D0-8C5A-427E-A952-52354F7C9A07}" srcOrd="6" destOrd="0" presId="urn:microsoft.com/office/officeart/2005/8/layout/chevron2"/>
    <dgm:cxn modelId="{EE1E2192-BB99-4204-94E2-AC2DE2C9579F}" type="presParOf" srcId="{EBEC25D0-8C5A-427E-A952-52354F7C9A07}" destId="{F0D8CB9C-6783-4707-BF0A-5F64B5FC00C7}" srcOrd="0" destOrd="0" presId="urn:microsoft.com/office/officeart/2005/8/layout/chevron2"/>
    <dgm:cxn modelId="{E224792A-8DF1-4264-9800-1755D365E1C6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pPr algn="just"/>
          <a:r>
            <a:rPr lang="es-BO" dirty="0" smtClean="0">
              <a:latin typeface="Arial" panose="020B0604020202020204" pitchFamily="34" charset="0"/>
              <a:cs typeface="Arial" panose="020B0604020202020204" pitchFamily="34" charset="0"/>
            </a:rPr>
            <a:t>Sólo reconoce la inmunidad del Presidente del Estado Plurinacional</a:t>
          </a:r>
          <a:r>
            <a:rPr lang="es-ES" dirty="0" smtClean="0"/>
            <a:t>.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pPr algn="just"/>
          <a:r>
            <a:rPr lang="es-BO" dirty="0" smtClean="0">
              <a:latin typeface="Arial" panose="020B0604020202020204" pitchFamily="34" charset="0"/>
              <a:cs typeface="Arial" panose="020B0604020202020204" pitchFamily="34" charset="0"/>
            </a:rPr>
            <a:t>Solo reconoce la inmunidad de los miembros de la Asamblea Plurinacional.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>
              <a:latin typeface="Arial" panose="020B0604020202020204" pitchFamily="34" charset="0"/>
              <a:cs typeface="Arial" panose="020B0604020202020204" pitchFamily="34" charset="0"/>
            </a:rPr>
            <a:t>No reconoce inmunidad alguna de ningún servidor público</a:t>
          </a:r>
          <a:r>
            <a:rPr lang="es-ES" dirty="0" smtClean="0"/>
            <a:t>.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pPr algn="just"/>
          <a:r>
            <a:rPr lang="es-BO" dirty="0" smtClean="0">
              <a:latin typeface="Arial" panose="020B0604020202020204" pitchFamily="34" charset="0"/>
              <a:cs typeface="Arial" panose="020B0604020202020204" pitchFamily="34" charset="0"/>
            </a:rPr>
            <a:t>Solo reconoce la inmunidad de los miembros del gabinete del Estado Plurinacional</a:t>
          </a:r>
          <a:r>
            <a:rPr lang="es-ES" dirty="0" smtClean="0"/>
            <a:t>.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2869194-280A-4E84-B0F3-5A8304B97587}" type="presOf" srcId="{C8C77AB6-36B9-466A-8AC5-F167CA88E66F}" destId="{1971FFB6-88F2-4ECA-92D1-CC8BDAB9282F}" srcOrd="0" destOrd="0" presId="urn:microsoft.com/office/officeart/2005/8/layout/chevron2"/>
    <dgm:cxn modelId="{9FC43982-AD28-4F9B-A283-C09F79B84612}" type="presOf" srcId="{46C27B14-8ADB-4033-92C6-6BD0EE2687BC}" destId="{92D4D632-C230-467B-83DA-54D4F7AFBA30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F27AE491-39B1-4135-9512-77561B6986D5}" type="presOf" srcId="{29EB7AFA-19C0-4CFD-8AF8-E33EA3A82954}" destId="{F47F984B-2C7E-417B-8D81-F027F5C2922E}" srcOrd="0" destOrd="0" presId="urn:microsoft.com/office/officeart/2005/8/layout/chevron2"/>
    <dgm:cxn modelId="{4093EEBF-8179-42E3-BA1C-648A0B9AC1A6}" type="presOf" srcId="{E2EB6CF0-9B96-4779-8572-AE37C4F884DD}" destId="{E1FA5A86-D794-4653-969E-FDE2426F56E4}" srcOrd="0" destOrd="0" presId="urn:microsoft.com/office/officeart/2005/8/layout/chevron2"/>
    <dgm:cxn modelId="{6BB01FDD-2094-49E4-8096-AC245D44716A}" type="presOf" srcId="{3779D11E-75F1-4FCB-8763-4FE22B84AA48}" destId="{9359D514-2A2E-4F55-BC91-2500552A6ECF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4C8EF7D4-4F0C-4344-97E2-715C1AAB6760}" type="presOf" srcId="{CF9442D0-FDEE-43BA-91F2-03E5D4A4D2B5}" destId="{3F48E829-2DF2-4E40-B16C-F3E9493C863E}" srcOrd="0" destOrd="0" presId="urn:microsoft.com/office/officeart/2005/8/layout/chevron2"/>
    <dgm:cxn modelId="{46B16CDC-8972-427D-B4F5-B68E75634853}" type="presOf" srcId="{A8AAF443-3B47-40D9-A4AF-446DC967302D}" destId="{F0D8CB9C-6783-4707-BF0A-5F64B5FC00C7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E98F48DD-C9A8-4464-AA80-653F852A3D1F}" type="presOf" srcId="{62B1C070-DB67-4356-9700-34906B46E6B6}" destId="{DC9C1F37-2395-4B71-8ECC-2B2944CE0DC6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12294D59-B303-4B82-AEDA-27106DD43496}" type="presOf" srcId="{E88B0786-E875-4DFF-8E47-E9FE04A8E27D}" destId="{8D5B219D-714A-4000-A329-684F982F89BF}" srcOrd="0" destOrd="0" presId="urn:microsoft.com/office/officeart/2005/8/layout/chevron2"/>
    <dgm:cxn modelId="{29E772B7-6654-4014-8B42-CBDD7CAB7C94}" type="presParOf" srcId="{8D5B219D-714A-4000-A329-684F982F89BF}" destId="{1118BEEC-F4E5-40F2-8442-D906EBA3A28C}" srcOrd="0" destOrd="0" presId="urn:microsoft.com/office/officeart/2005/8/layout/chevron2"/>
    <dgm:cxn modelId="{AFF4ACAD-BB55-477D-B6D7-5900B9FD48DD}" type="presParOf" srcId="{1118BEEC-F4E5-40F2-8442-D906EBA3A28C}" destId="{92D4D632-C230-467B-83DA-54D4F7AFBA30}" srcOrd="0" destOrd="0" presId="urn:microsoft.com/office/officeart/2005/8/layout/chevron2"/>
    <dgm:cxn modelId="{14DD1ABC-F315-4B4F-98F8-270A5E41B34B}" type="presParOf" srcId="{1118BEEC-F4E5-40F2-8442-D906EBA3A28C}" destId="{F47F984B-2C7E-417B-8D81-F027F5C2922E}" srcOrd="1" destOrd="0" presId="urn:microsoft.com/office/officeart/2005/8/layout/chevron2"/>
    <dgm:cxn modelId="{B8965D2A-2C62-421F-8C28-B636A1536DD1}" type="presParOf" srcId="{8D5B219D-714A-4000-A329-684F982F89BF}" destId="{06C89AF0-9EDE-4A81-9D82-9FAAC985037A}" srcOrd="1" destOrd="0" presId="urn:microsoft.com/office/officeart/2005/8/layout/chevron2"/>
    <dgm:cxn modelId="{80DB79C6-0E93-4D90-9FFE-04866FA02AAD}" type="presParOf" srcId="{8D5B219D-714A-4000-A329-684F982F89BF}" destId="{BC3F1DB4-22D1-46A2-A5FF-6DF1B7964EE7}" srcOrd="2" destOrd="0" presId="urn:microsoft.com/office/officeart/2005/8/layout/chevron2"/>
    <dgm:cxn modelId="{15BB16DB-A5A0-4BA3-8ABB-929EE850DCFF}" type="presParOf" srcId="{BC3F1DB4-22D1-46A2-A5FF-6DF1B7964EE7}" destId="{1971FFB6-88F2-4ECA-92D1-CC8BDAB9282F}" srcOrd="0" destOrd="0" presId="urn:microsoft.com/office/officeart/2005/8/layout/chevron2"/>
    <dgm:cxn modelId="{36978566-9ADA-40C6-AE39-3472EE51A23B}" type="presParOf" srcId="{BC3F1DB4-22D1-46A2-A5FF-6DF1B7964EE7}" destId="{9359D514-2A2E-4F55-BC91-2500552A6ECF}" srcOrd="1" destOrd="0" presId="urn:microsoft.com/office/officeart/2005/8/layout/chevron2"/>
    <dgm:cxn modelId="{22F2741D-5D93-4FC2-A6B4-D29DA215A28C}" type="presParOf" srcId="{8D5B219D-714A-4000-A329-684F982F89BF}" destId="{BA55FFD6-D412-4DD3-A89C-9EB382FD41C7}" srcOrd="3" destOrd="0" presId="urn:microsoft.com/office/officeart/2005/8/layout/chevron2"/>
    <dgm:cxn modelId="{147B351B-3324-43A9-AFD8-3136E587D8B0}" type="presParOf" srcId="{8D5B219D-714A-4000-A329-684F982F89BF}" destId="{6A1E1377-D282-415F-B613-98A0CEF51625}" srcOrd="4" destOrd="0" presId="urn:microsoft.com/office/officeart/2005/8/layout/chevron2"/>
    <dgm:cxn modelId="{EA7F4FED-A7BD-490A-9202-504460FCF628}" type="presParOf" srcId="{6A1E1377-D282-415F-B613-98A0CEF51625}" destId="{E1FA5A86-D794-4653-969E-FDE2426F56E4}" srcOrd="0" destOrd="0" presId="urn:microsoft.com/office/officeart/2005/8/layout/chevron2"/>
    <dgm:cxn modelId="{3D4A3385-A4FD-416C-A121-F3969952AE22}" type="presParOf" srcId="{6A1E1377-D282-415F-B613-98A0CEF51625}" destId="{DC9C1F37-2395-4B71-8ECC-2B2944CE0DC6}" srcOrd="1" destOrd="0" presId="urn:microsoft.com/office/officeart/2005/8/layout/chevron2"/>
    <dgm:cxn modelId="{EDAFBF2F-4C86-43BB-B88F-35691C886DD2}" type="presParOf" srcId="{8D5B219D-714A-4000-A329-684F982F89BF}" destId="{F9DDC1BC-E67F-48CA-92F5-BA166EFDB884}" srcOrd="5" destOrd="0" presId="urn:microsoft.com/office/officeart/2005/8/layout/chevron2"/>
    <dgm:cxn modelId="{CAFCF2DD-7948-41FE-AD0E-3E999C1425CA}" type="presParOf" srcId="{8D5B219D-714A-4000-A329-684F982F89BF}" destId="{EBEC25D0-8C5A-427E-A952-52354F7C9A07}" srcOrd="6" destOrd="0" presId="urn:microsoft.com/office/officeart/2005/8/layout/chevron2"/>
    <dgm:cxn modelId="{9327EB1E-F673-4CA0-96BD-20ABE9F0B33F}" type="presParOf" srcId="{EBEC25D0-8C5A-427E-A952-52354F7C9A07}" destId="{F0D8CB9C-6783-4707-BF0A-5F64B5FC00C7}" srcOrd="0" destOrd="0" presId="urn:microsoft.com/office/officeart/2005/8/layout/chevron2"/>
    <dgm:cxn modelId="{D881C256-B3FC-4288-8F47-B93568D27D77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BO" dirty="0" smtClean="0"/>
            <a:t>Educación Inicial en Familia Comunitaria y Educación Inicial en Familia Comprensiva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Educación Inicial en Familia Comunitaria no escolarizada y Educación Inicial en Familia Comunitaria escolarizada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Educación Inicial en Familia Comunitaria comprensiva y Educación Inicial en Familia Reflexiva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BO" dirty="0" smtClean="0"/>
            <a:t>Educación Inicial en Familia </a:t>
          </a:r>
          <a:r>
            <a:rPr lang="es-BO" dirty="0" err="1" smtClean="0"/>
            <a:t>Sociocomunitaria</a:t>
          </a:r>
          <a:r>
            <a:rPr lang="es-BO" dirty="0" smtClean="0"/>
            <a:t> y Educación Inicial en Familia Comprensiva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D9709355-BD8A-40D5-8C80-65F143328C7C}" type="presOf" srcId="{62B1C070-DB67-4356-9700-34906B46E6B6}" destId="{DC9C1F37-2395-4B71-8ECC-2B2944CE0DC6}" srcOrd="0" destOrd="0" presId="urn:microsoft.com/office/officeart/2005/8/layout/chevron2"/>
    <dgm:cxn modelId="{86D4902F-6C6F-4453-806B-840F7F03FD31}" type="presOf" srcId="{E88B0786-E875-4DFF-8E47-E9FE04A8E27D}" destId="{8D5B219D-714A-4000-A329-684F982F89BF}" srcOrd="0" destOrd="0" presId="urn:microsoft.com/office/officeart/2005/8/layout/chevron2"/>
    <dgm:cxn modelId="{14635AFE-4E4D-4D76-87B2-53911F0DCA04}" type="presOf" srcId="{3779D11E-75F1-4FCB-8763-4FE22B84AA48}" destId="{9359D514-2A2E-4F55-BC91-2500552A6ECF}" srcOrd="0" destOrd="0" presId="urn:microsoft.com/office/officeart/2005/8/layout/chevron2"/>
    <dgm:cxn modelId="{E01EB5C9-F76A-4A47-8FD5-C3F50F4A9CC9}" type="presOf" srcId="{C8C77AB6-36B9-466A-8AC5-F167CA88E66F}" destId="{1971FFB6-88F2-4ECA-92D1-CC8BDAB9282F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9A212245-0CCD-4357-B346-F6E96E79A457}" type="presOf" srcId="{CF9442D0-FDEE-43BA-91F2-03E5D4A4D2B5}" destId="{3F48E829-2DF2-4E40-B16C-F3E9493C863E}" srcOrd="0" destOrd="0" presId="urn:microsoft.com/office/officeart/2005/8/layout/chevron2"/>
    <dgm:cxn modelId="{C78AA63D-E360-401F-AF98-9B82B098460A}" type="presOf" srcId="{46C27B14-8ADB-4033-92C6-6BD0EE2687BC}" destId="{92D4D632-C230-467B-83DA-54D4F7AFBA30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B130359A-F794-458D-8030-5A9335037F11}" type="presOf" srcId="{E2EB6CF0-9B96-4779-8572-AE37C4F884DD}" destId="{E1FA5A86-D794-4653-969E-FDE2426F56E4}" srcOrd="0" destOrd="0" presId="urn:microsoft.com/office/officeart/2005/8/layout/chevron2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968055CA-D45E-468E-B7C3-A92B7FC83AB7}" type="presOf" srcId="{29EB7AFA-19C0-4CFD-8AF8-E33EA3A82954}" destId="{F47F984B-2C7E-417B-8D81-F027F5C2922E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5199ED77-7739-40E5-BF5B-1918C29F4608}" type="presOf" srcId="{A8AAF443-3B47-40D9-A4AF-446DC967302D}" destId="{F0D8CB9C-6783-4707-BF0A-5F64B5FC00C7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1828F38E-0D20-47BF-9A30-CB63713224E8}" type="presParOf" srcId="{8D5B219D-714A-4000-A329-684F982F89BF}" destId="{1118BEEC-F4E5-40F2-8442-D906EBA3A28C}" srcOrd="0" destOrd="0" presId="urn:microsoft.com/office/officeart/2005/8/layout/chevron2"/>
    <dgm:cxn modelId="{8EDAC7C8-0CFB-4B13-815F-49202D919A9F}" type="presParOf" srcId="{1118BEEC-F4E5-40F2-8442-D906EBA3A28C}" destId="{92D4D632-C230-467B-83DA-54D4F7AFBA30}" srcOrd="0" destOrd="0" presId="urn:microsoft.com/office/officeart/2005/8/layout/chevron2"/>
    <dgm:cxn modelId="{1B9D745C-B74B-4DEF-8EB5-076B21F96F6C}" type="presParOf" srcId="{1118BEEC-F4E5-40F2-8442-D906EBA3A28C}" destId="{F47F984B-2C7E-417B-8D81-F027F5C2922E}" srcOrd="1" destOrd="0" presId="urn:microsoft.com/office/officeart/2005/8/layout/chevron2"/>
    <dgm:cxn modelId="{9F98D218-7315-4A76-83FD-3B5EB55437D3}" type="presParOf" srcId="{8D5B219D-714A-4000-A329-684F982F89BF}" destId="{06C89AF0-9EDE-4A81-9D82-9FAAC985037A}" srcOrd="1" destOrd="0" presId="urn:microsoft.com/office/officeart/2005/8/layout/chevron2"/>
    <dgm:cxn modelId="{1E366F20-D2D6-4FE7-A100-A99C678A358B}" type="presParOf" srcId="{8D5B219D-714A-4000-A329-684F982F89BF}" destId="{BC3F1DB4-22D1-46A2-A5FF-6DF1B7964EE7}" srcOrd="2" destOrd="0" presId="urn:microsoft.com/office/officeart/2005/8/layout/chevron2"/>
    <dgm:cxn modelId="{FBA6A2D9-0235-473C-8BDA-F8AF03D9BD45}" type="presParOf" srcId="{BC3F1DB4-22D1-46A2-A5FF-6DF1B7964EE7}" destId="{1971FFB6-88F2-4ECA-92D1-CC8BDAB9282F}" srcOrd="0" destOrd="0" presId="urn:microsoft.com/office/officeart/2005/8/layout/chevron2"/>
    <dgm:cxn modelId="{CBC88D4A-F84C-4BD7-BF76-15989048A59C}" type="presParOf" srcId="{BC3F1DB4-22D1-46A2-A5FF-6DF1B7964EE7}" destId="{9359D514-2A2E-4F55-BC91-2500552A6ECF}" srcOrd="1" destOrd="0" presId="urn:microsoft.com/office/officeart/2005/8/layout/chevron2"/>
    <dgm:cxn modelId="{C7DCF8E6-BC41-4576-86CF-AAD52D375EFB}" type="presParOf" srcId="{8D5B219D-714A-4000-A329-684F982F89BF}" destId="{BA55FFD6-D412-4DD3-A89C-9EB382FD41C7}" srcOrd="3" destOrd="0" presId="urn:microsoft.com/office/officeart/2005/8/layout/chevron2"/>
    <dgm:cxn modelId="{3AADBB10-D4A3-45D8-84F1-78C49E15B506}" type="presParOf" srcId="{8D5B219D-714A-4000-A329-684F982F89BF}" destId="{6A1E1377-D282-415F-B613-98A0CEF51625}" srcOrd="4" destOrd="0" presId="urn:microsoft.com/office/officeart/2005/8/layout/chevron2"/>
    <dgm:cxn modelId="{5E82342B-8D68-4A5B-A15A-AB96485F86AB}" type="presParOf" srcId="{6A1E1377-D282-415F-B613-98A0CEF51625}" destId="{E1FA5A86-D794-4653-969E-FDE2426F56E4}" srcOrd="0" destOrd="0" presId="urn:microsoft.com/office/officeart/2005/8/layout/chevron2"/>
    <dgm:cxn modelId="{7317F85C-9111-4A68-8529-45B8C37715FC}" type="presParOf" srcId="{6A1E1377-D282-415F-B613-98A0CEF51625}" destId="{DC9C1F37-2395-4B71-8ECC-2B2944CE0DC6}" srcOrd="1" destOrd="0" presId="urn:microsoft.com/office/officeart/2005/8/layout/chevron2"/>
    <dgm:cxn modelId="{5BF9D62E-FA57-4666-A66C-840357526320}" type="presParOf" srcId="{8D5B219D-714A-4000-A329-684F982F89BF}" destId="{F9DDC1BC-E67F-48CA-92F5-BA166EFDB884}" srcOrd="5" destOrd="0" presId="urn:microsoft.com/office/officeart/2005/8/layout/chevron2"/>
    <dgm:cxn modelId="{E46F9E07-A1CA-4562-AED0-277F0B07E41E}" type="presParOf" srcId="{8D5B219D-714A-4000-A329-684F982F89BF}" destId="{EBEC25D0-8C5A-427E-A952-52354F7C9A07}" srcOrd="6" destOrd="0" presId="urn:microsoft.com/office/officeart/2005/8/layout/chevron2"/>
    <dgm:cxn modelId="{48BA3E91-9D0D-49EF-81CF-64B4A9050F67}" type="presParOf" srcId="{EBEC25D0-8C5A-427E-A952-52354F7C9A07}" destId="{F0D8CB9C-6783-4707-BF0A-5F64B5FC00C7}" srcOrd="0" destOrd="0" presId="urn:microsoft.com/office/officeart/2005/8/layout/chevron2"/>
    <dgm:cxn modelId="{128306B2-1211-4320-9149-7DD8F4BF7386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Currículo Base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Currículo Regionalizado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Currículo Diversificado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BO" dirty="0" smtClean="0"/>
            <a:t>Organización Curricular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5AB6886C-C17A-4554-9FCE-981AE27E905A}" type="presOf" srcId="{46C27B14-8ADB-4033-92C6-6BD0EE2687BC}" destId="{92D4D632-C230-467B-83DA-54D4F7AFBA30}" srcOrd="0" destOrd="0" presId="urn:microsoft.com/office/officeart/2005/8/layout/chevron2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75075871-6535-4CC5-B89E-1624B8F90157}" type="presOf" srcId="{62B1C070-DB67-4356-9700-34906B46E6B6}" destId="{DC9C1F37-2395-4B71-8ECC-2B2944CE0DC6}" srcOrd="0" destOrd="0" presId="urn:microsoft.com/office/officeart/2005/8/layout/chevron2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EC12889-3433-4D51-8633-279CA628033A}" type="presOf" srcId="{29EB7AFA-19C0-4CFD-8AF8-E33EA3A82954}" destId="{F47F984B-2C7E-417B-8D81-F027F5C2922E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E7CF2149-8C90-4FF7-A1CF-2FC8BCB436FD}" type="presOf" srcId="{E2EB6CF0-9B96-4779-8572-AE37C4F884DD}" destId="{E1FA5A86-D794-4653-969E-FDE2426F56E4}" srcOrd="0" destOrd="0" presId="urn:microsoft.com/office/officeart/2005/8/layout/chevron2"/>
    <dgm:cxn modelId="{5464F77A-16A9-45EB-99A7-BFFCF9738234}" type="presOf" srcId="{C8C77AB6-36B9-466A-8AC5-F167CA88E66F}" destId="{1971FFB6-88F2-4ECA-92D1-CC8BDAB9282F}" srcOrd="0" destOrd="0" presId="urn:microsoft.com/office/officeart/2005/8/layout/chevron2"/>
    <dgm:cxn modelId="{B952E2B8-9DB5-4B80-BC9E-AADB703BA079}" type="presOf" srcId="{E88B0786-E875-4DFF-8E47-E9FE04A8E27D}" destId="{8D5B219D-714A-4000-A329-684F982F89BF}" srcOrd="0" destOrd="0" presId="urn:microsoft.com/office/officeart/2005/8/layout/chevron2"/>
    <dgm:cxn modelId="{7B977EE3-C5F0-440E-8AA9-3AE232D9256A}" type="presOf" srcId="{A8AAF443-3B47-40D9-A4AF-446DC967302D}" destId="{F0D8CB9C-6783-4707-BF0A-5F64B5FC00C7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0E331A65-CE17-4225-8A2C-B7773257448D}" type="presOf" srcId="{CF9442D0-FDEE-43BA-91F2-03E5D4A4D2B5}" destId="{3F48E829-2DF2-4E40-B16C-F3E9493C863E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BB15EFBD-2390-48A6-86A6-94C2F98E7ECC}" type="presOf" srcId="{3779D11E-75F1-4FCB-8763-4FE22B84AA48}" destId="{9359D514-2A2E-4F55-BC91-2500552A6ECF}" srcOrd="0" destOrd="0" presId="urn:microsoft.com/office/officeart/2005/8/layout/chevron2"/>
    <dgm:cxn modelId="{9855EFD8-F37D-4EF3-8370-83891DC7F206}" type="presParOf" srcId="{8D5B219D-714A-4000-A329-684F982F89BF}" destId="{1118BEEC-F4E5-40F2-8442-D906EBA3A28C}" srcOrd="0" destOrd="0" presId="urn:microsoft.com/office/officeart/2005/8/layout/chevron2"/>
    <dgm:cxn modelId="{C560DB39-338F-40E6-A3FE-C814B8F650B8}" type="presParOf" srcId="{1118BEEC-F4E5-40F2-8442-D906EBA3A28C}" destId="{92D4D632-C230-467B-83DA-54D4F7AFBA30}" srcOrd="0" destOrd="0" presId="urn:microsoft.com/office/officeart/2005/8/layout/chevron2"/>
    <dgm:cxn modelId="{8AC4C3A6-67E7-4FB6-9BB4-720BB2BC6F31}" type="presParOf" srcId="{1118BEEC-F4E5-40F2-8442-D906EBA3A28C}" destId="{F47F984B-2C7E-417B-8D81-F027F5C2922E}" srcOrd="1" destOrd="0" presId="urn:microsoft.com/office/officeart/2005/8/layout/chevron2"/>
    <dgm:cxn modelId="{629719FE-051B-4C94-964E-94B0CD21E40F}" type="presParOf" srcId="{8D5B219D-714A-4000-A329-684F982F89BF}" destId="{06C89AF0-9EDE-4A81-9D82-9FAAC985037A}" srcOrd="1" destOrd="0" presId="urn:microsoft.com/office/officeart/2005/8/layout/chevron2"/>
    <dgm:cxn modelId="{D3240402-7F59-4B9A-B4C9-D20595BCDD94}" type="presParOf" srcId="{8D5B219D-714A-4000-A329-684F982F89BF}" destId="{BC3F1DB4-22D1-46A2-A5FF-6DF1B7964EE7}" srcOrd="2" destOrd="0" presId="urn:microsoft.com/office/officeart/2005/8/layout/chevron2"/>
    <dgm:cxn modelId="{3FBF6EB6-4BFB-4F83-8BC9-591B48170AC5}" type="presParOf" srcId="{BC3F1DB4-22D1-46A2-A5FF-6DF1B7964EE7}" destId="{1971FFB6-88F2-4ECA-92D1-CC8BDAB9282F}" srcOrd="0" destOrd="0" presId="urn:microsoft.com/office/officeart/2005/8/layout/chevron2"/>
    <dgm:cxn modelId="{09013D5F-1B64-41A4-8430-540AF92DB53E}" type="presParOf" srcId="{BC3F1DB4-22D1-46A2-A5FF-6DF1B7964EE7}" destId="{9359D514-2A2E-4F55-BC91-2500552A6ECF}" srcOrd="1" destOrd="0" presId="urn:microsoft.com/office/officeart/2005/8/layout/chevron2"/>
    <dgm:cxn modelId="{D95E0C11-5277-4192-A468-877B0E30A3D8}" type="presParOf" srcId="{8D5B219D-714A-4000-A329-684F982F89BF}" destId="{BA55FFD6-D412-4DD3-A89C-9EB382FD41C7}" srcOrd="3" destOrd="0" presId="urn:microsoft.com/office/officeart/2005/8/layout/chevron2"/>
    <dgm:cxn modelId="{915CCDA8-4067-4CA0-83DD-DCDCFD3684FB}" type="presParOf" srcId="{8D5B219D-714A-4000-A329-684F982F89BF}" destId="{6A1E1377-D282-415F-B613-98A0CEF51625}" srcOrd="4" destOrd="0" presId="urn:microsoft.com/office/officeart/2005/8/layout/chevron2"/>
    <dgm:cxn modelId="{F43032FA-29B2-403C-8378-B7B154F553B2}" type="presParOf" srcId="{6A1E1377-D282-415F-B613-98A0CEF51625}" destId="{E1FA5A86-D794-4653-969E-FDE2426F56E4}" srcOrd="0" destOrd="0" presId="urn:microsoft.com/office/officeart/2005/8/layout/chevron2"/>
    <dgm:cxn modelId="{0DFAB09E-CC4A-4374-B590-3D4D1C3C6D4E}" type="presParOf" srcId="{6A1E1377-D282-415F-B613-98A0CEF51625}" destId="{DC9C1F37-2395-4B71-8ECC-2B2944CE0DC6}" srcOrd="1" destOrd="0" presId="urn:microsoft.com/office/officeart/2005/8/layout/chevron2"/>
    <dgm:cxn modelId="{E44C8EE0-B5DD-45AB-89CE-5516A2FC3283}" type="presParOf" srcId="{8D5B219D-714A-4000-A329-684F982F89BF}" destId="{F9DDC1BC-E67F-48CA-92F5-BA166EFDB884}" srcOrd="5" destOrd="0" presId="urn:microsoft.com/office/officeart/2005/8/layout/chevron2"/>
    <dgm:cxn modelId="{560C4803-646B-4170-AAC2-E31B0BCD1C47}" type="presParOf" srcId="{8D5B219D-714A-4000-A329-684F982F89BF}" destId="{EBEC25D0-8C5A-427E-A952-52354F7C9A07}" srcOrd="6" destOrd="0" presId="urn:microsoft.com/office/officeart/2005/8/layout/chevron2"/>
    <dgm:cxn modelId="{FDA3A6E9-DF6F-43C9-842D-0E74E48FBB4A}" type="presParOf" srcId="{EBEC25D0-8C5A-427E-A952-52354F7C9A07}" destId="{F0D8CB9C-6783-4707-BF0A-5F64B5FC00C7}" srcOrd="0" destOrd="0" presId="urn:microsoft.com/office/officeart/2005/8/layout/chevron2"/>
    <dgm:cxn modelId="{5CD5166B-5E0F-420E-8AB1-24BD999B75CD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Gobiernos Departamentales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Gobiernos Municipales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Gobiernos Distritales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pPr algn="just"/>
          <a:r>
            <a:rPr lang="es-BO" dirty="0" smtClean="0"/>
            <a:t>Autonomías Indígenas Originarias Campesinas 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CDD144-A521-4C14-ADFB-87FCDCC74739}" type="presOf" srcId="{A8AAF443-3B47-40D9-A4AF-446DC967302D}" destId="{F0D8CB9C-6783-4707-BF0A-5F64B5FC00C7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772EDF0E-AA74-4A33-85F8-CC319DAD88C6}" type="presOf" srcId="{E2EB6CF0-9B96-4779-8572-AE37C4F884DD}" destId="{E1FA5A86-D794-4653-969E-FDE2426F56E4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0F76C391-9EC4-4CB8-9F40-DA1694E32D53}" type="presOf" srcId="{46C27B14-8ADB-4033-92C6-6BD0EE2687BC}" destId="{92D4D632-C230-467B-83DA-54D4F7AFBA30}" srcOrd="0" destOrd="0" presId="urn:microsoft.com/office/officeart/2005/8/layout/chevron2"/>
    <dgm:cxn modelId="{D9B224AB-F571-49F1-A9CA-DBA01C08AC3B}" type="presOf" srcId="{3779D11E-75F1-4FCB-8763-4FE22B84AA48}" destId="{9359D514-2A2E-4F55-BC91-2500552A6ECF}" srcOrd="0" destOrd="0" presId="urn:microsoft.com/office/officeart/2005/8/layout/chevron2"/>
    <dgm:cxn modelId="{8DEF41C5-6729-48D0-B12F-3C3035E66409}" type="presOf" srcId="{E88B0786-E875-4DFF-8E47-E9FE04A8E27D}" destId="{8D5B219D-714A-4000-A329-684F982F89BF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5E46C7A8-7781-474F-8341-05A9F394A22C}" type="presOf" srcId="{C8C77AB6-36B9-466A-8AC5-F167CA88E66F}" destId="{1971FFB6-88F2-4ECA-92D1-CC8BDAB9282F}" srcOrd="0" destOrd="0" presId="urn:microsoft.com/office/officeart/2005/8/layout/chevron2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4699041E-9FAA-4075-9C49-B7068706953B}" type="presOf" srcId="{29EB7AFA-19C0-4CFD-8AF8-E33EA3A82954}" destId="{F47F984B-2C7E-417B-8D81-F027F5C2922E}" srcOrd="0" destOrd="0" presId="urn:microsoft.com/office/officeart/2005/8/layout/chevron2"/>
    <dgm:cxn modelId="{1CD429DE-4CC9-45D2-B30F-E79683DB4803}" type="presOf" srcId="{62B1C070-DB67-4356-9700-34906B46E6B6}" destId="{DC9C1F37-2395-4B71-8ECC-2B2944CE0DC6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7B17961D-BDFF-43C5-B930-5694A4E0F38F}" type="presOf" srcId="{CF9442D0-FDEE-43BA-91F2-03E5D4A4D2B5}" destId="{3F48E829-2DF2-4E40-B16C-F3E9493C863E}" srcOrd="0" destOrd="0" presId="urn:microsoft.com/office/officeart/2005/8/layout/chevron2"/>
    <dgm:cxn modelId="{187EE447-D248-426A-9A09-B8EC9C1C1A30}" type="presParOf" srcId="{8D5B219D-714A-4000-A329-684F982F89BF}" destId="{1118BEEC-F4E5-40F2-8442-D906EBA3A28C}" srcOrd="0" destOrd="0" presId="urn:microsoft.com/office/officeart/2005/8/layout/chevron2"/>
    <dgm:cxn modelId="{372333F8-6E2B-4E95-83C8-1D43D3D829E9}" type="presParOf" srcId="{1118BEEC-F4E5-40F2-8442-D906EBA3A28C}" destId="{92D4D632-C230-467B-83DA-54D4F7AFBA30}" srcOrd="0" destOrd="0" presId="urn:microsoft.com/office/officeart/2005/8/layout/chevron2"/>
    <dgm:cxn modelId="{CA665758-4087-461D-A078-8F7B30DCBD7E}" type="presParOf" srcId="{1118BEEC-F4E5-40F2-8442-D906EBA3A28C}" destId="{F47F984B-2C7E-417B-8D81-F027F5C2922E}" srcOrd="1" destOrd="0" presId="urn:microsoft.com/office/officeart/2005/8/layout/chevron2"/>
    <dgm:cxn modelId="{E5FB1500-DAD3-44D4-92F8-CBE9E78C3177}" type="presParOf" srcId="{8D5B219D-714A-4000-A329-684F982F89BF}" destId="{06C89AF0-9EDE-4A81-9D82-9FAAC985037A}" srcOrd="1" destOrd="0" presId="urn:microsoft.com/office/officeart/2005/8/layout/chevron2"/>
    <dgm:cxn modelId="{BE192A08-DE32-4FF0-8417-C6A5F1445D91}" type="presParOf" srcId="{8D5B219D-714A-4000-A329-684F982F89BF}" destId="{BC3F1DB4-22D1-46A2-A5FF-6DF1B7964EE7}" srcOrd="2" destOrd="0" presId="urn:microsoft.com/office/officeart/2005/8/layout/chevron2"/>
    <dgm:cxn modelId="{C9BF9E63-3AF3-4707-ABD5-F4C0DB787B64}" type="presParOf" srcId="{BC3F1DB4-22D1-46A2-A5FF-6DF1B7964EE7}" destId="{1971FFB6-88F2-4ECA-92D1-CC8BDAB9282F}" srcOrd="0" destOrd="0" presId="urn:microsoft.com/office/officeart/2005/8/layout/chevron2"/>
    <dgm:cxn modelId="{23EF61EE-2D22-47E3-A42E-FA54D38C30B6}" type="presParOf" srcId="{BC3F1DB4-22D1-46A2-A5FF-6DF1B7964EE7}" destId="{9359D514-2A2E-4F55-BC91-2500552A6ECF}" srcOrd="1" destOrd="0" presId="urn:microsoft.com/office/officeart/2005/8/layout/chevron2"/>
    <dgm:cxn modelId="{B7428A3D-230B-4417-A675-410F6FA0C919}" type="presParOf" srcId="{8D5B219D-714A-4000-A329-684F982F89BF}" destId="{BA55FFD6-D412-4DD3-A89C-9EB382FD41C7}" srcOrd="3" destOrd="0" presId="urn:microsoft.com/office/officeart/2005/8/layout/chevron2"/>
    <dgm:cxn modelId="{52226F07-EC5B-46B4-A840-9DA9D9D2564A}" type="presParOf" srcId="{8D5B219D-714A-4000-A329-684F982F89BF}" destId="{6A1E1377-D282-415F-B613-98A0CEF51625}" srcOrd="4" destOrd="0" presId="urn:microsoft.com/office/officeart/2005/8/layout/chevron2"/>
    <dgm:cxn modelId="{300FB502-E350-435F-BDC5-9295CD82791C}" type="presParOf" srcId="{6A1E1377-D282-415F-B613-98A0CEF51625}" destId="{E1FA5A86-D794-4653-969E-FDE2426F56E4}" srcOrd="0" destOrd="0" presId="urn:microsoft.com/office/officeart/2005/8/layout/chevron2"/>
    <dgm:cxn modelId="{FF41E3C1-97EE-434C-9782-CFA2CF8A246E}" type="presParOf" srcId="{6A1E1377-D282-415F-B613-98A0CEF51625}" destId="{DC9C1F37-2395-4B71-8ECC-2B2944CE0DC6}" srcOrd="1" destOrd="0" presId="urn:microsoft.com/office/officeart/2005/8/layout/chevron2"/>
    <dgm:cxn modelId="{01982E9D-9669-4FE3-9313-C61DC9C61E45}" type="presParOf" srcId="{8D5B219D-714A-4000-A329-684F982F89BF}" destId="{F9DDC1BC-E67F-48CA-92F5-BA166EFDB884}" srcOrd="5" destOrd="0" presId="urn:microsoft.com/office/officeart/2005/8/layout/chevron2"/>
    <dgm:cxn modelId="{66766C5D-FA85-44A1-B5DF-1C861D551B3B}" type="presParOf" srcId="{8D5B219D-714A-4000-A329-684F982F89BF}" destId="{EBEC25D0-8C5A-427E-A952-52354F7C9A07}" srcOrd="6" destOrd="0" presId="urn:microsoft.com/office/officeart/2005/8/layout/chevron2"/>
    <dgm:cxn modelId="{4AE8E175-7CA1-4FB7-8091-9670FD85EBF0}" type="presParOf" srcId="{EBEC25D0-8C5A-427E-A952-52354F7C9A07}" destId="{F0D8CB9C-6783-4707-BF0A-5F64B5FC00C7}" srcOrd="0" destOrd="0" presId="urn:microsoft.com/office/officeart/2005/8/layout/chevron2"/>
    <dgm:cxn modelId="{D836FA15-674E-40AF-A3C1-EEC2C17B1FDA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Fundamento Sociológico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Fundamento Político Ideológico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Fundamento Filosófico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BO" dirty="0" smtClean="0"/>
            <a:t>Fundamento Psicopedagógicos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B3CE45A6-120A-4F0E-85A5-BE13790B0D54}" type="presOf" srcId="{C8C77AB6-36B9-466A-8AC5-F167CA88E66F}" destId="{1971FFB6-88F2-4ECA-92D1-CC8BDAB9282F}" srcOrd="0" destOrd="0" presId="urn:microsoft.com/office/officeart/2005/8/layout/chevron2"/>
    <dgm:cxn modelId="{B61CEC2B-E77B-4DDC-98F8-D63380A7315F}" type="presOf" srcId="{3779D11E-75F1-4FCB-8763-4FE22B84AA48}" destId="{9359D514-2A2E-4F55-BC91-2500552A6ECF}" srcOrd="0" destOrd="0" presId="urn:microsoft.com/office/officeart/2005/8/layout/chevron2"/>
    <dgm:cxn modelId="{E466E577-67D3-4694-83D0-61DE3FE54DA8}" type="presOf" srcId="{46C27B14-8ADB-4033-92C6-6BD0EE2687BC}" destId="{92D4D632-C230-467B-83DA-54D4F7AFBA30}" srcOrd="0" destOrd="0" presId="urn:microsoft.com/office/officeart/2005/8/layout/chevron2"/>
    <dgm:cxn modelId="{99BDF0BF-4639-4A51-BAC1-9046681B706D}" type="presOf" srcId="{CF9442D0-FDEE-43BA-91F2-03E5D4A4D2B5}" destId="{3F48E829-2DF2-4E40-B16C-F3E9493C863E}" srcOrd="0" destOrd="0" presId="urn:microsoft.com/office/officeart/2005/8/layout/chevron2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2F8E33F5-1E04-43FA-BFA9-6D1F81E1FDF8}" type="presOf" srcId="{29EB7AFA-19C0-4CFD-8AF8-E33EA3A82954}" destId="{F47F984B-2C7E-417B-8D81-F027F5C2922E}" srcOrd="0" destOrd="0" presId="urn:microsoft.com/office/officeart/2005/8/layout/chevron2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D5539F26-FE28-4724-A4CB-D3DF7E4ED416}" type="presOf" srcId="{E88B0786-E875-4DFF-8E47-E9FE04A8E27D}" destId="{8D5B219D-714A-4000-A329-684F982F89BF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3FA2062D-2265-4279-8A10-1E60B809F8B1}" type="presOf" srcId="{62B1C070-DB67-4356-9700-34906B46E6B6}" destId="{DC9C1F37-2395-4B71-8ECC-2B2944CE0DC6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A26355E6-40AE-4643-BA87-2D5170E999ED}" type="presOf" srcId="{A8AAF443-3B47-40D9-A4AF-446DC967302D}" destId="{F0D8CB9C-6783-4707-BF0A-5F64B5FC00C7}" srcOrd="0" destOrd="0" presId="urn:microsoft.com/office/officeart/2005/8/layout/chevron2"/>
    <dgm:cxn modelId="{CE38154C-9DA8-453F-BCD1-BD49BDD415E2}" type="presOf" srcId="{E2EB6CF0-9B96-4779-8572-AE37C4F884DD}" destId="{E1FA5A86-D794-4653-969E-FDE2426F56E4}" srcOrd="0" destOrd="0" presId="urn:microsoft.com/office/officeart/2005/8/layout/chevron2"/>
    <dgm:cxn modelId="{B9453D67-FC45-44DC-8B24-2EDB00DDA344}" type="presParOf" srcId="{8D5B219D-714A-4000-A329-684F982F89BF}" destId="{1118BEEC-F4E5-40F2-8442-D906EBA3A28C}" srcOrd="0" destOrd="0" presId="urn:microsoft.com/office/officeart/2005/8/layout/chevron2"/>
    <dgm:cxn modelId="{9CD7D70B-2C94-42E4-8117-222054673656}" type="presParOf" srcId="{1118BEEC-F4E5-40F2-8442-D906EBA3A28C}" destId="{92D4D632-C230-467B-83DA-54D4F7AFBA30}" srcOrd="0" destOrd="0" presId="urn:microsoft.com/office/officeart/2005/8/layout/chevron2"/>
    <dgm:cxn modelId="{E11C3CBE-BAB3-4A55-8E71-82A190B8B375}" type="presParOf" srcId="{1118BEEC-F4E5-40F2-8442-D906EBA3A28C}" destId="{F47F984B-2C7E-417B-8D81-F027F5C2922E}" srcOrd="1" destOrd="0" presId="urn:microsoft.com/office/officeart/2005/8/layout/chevron2"/>
    <dgm:cxn modelId="{6A83F2E5-144B-4CF9-A388-999735349282}" type="presParOf" srcId="{8D5B219D-714A-4000-A329-684F982F89BF}" destId="{06C89AF0-9EDE-4A81-9D82-9FAAC985037A}" srcOrd="1" destOrd="0" presId="urn:microsoft.com/office/officeart/2005/8/layout/chevron2"/>
    <dgm:cxn modelId="{F7CFE3F8-0D52-4194-AE4D-C4533C87E06C}" type="presParOf" srcId="{8D5B219D-714A-4000-A329-684F982F89BF}" destId="{BC3F1DB4-22D1-46A2-A5FF-6DF1B7964EE7}" srcOrd="2" destOrd="0" presId="urn:microsoft.com/office/officeart/2005/8/layout/chevron2"/>
    <dgm:cxn modelId="{1009B01A-DD21-41FC-8D1E-E77660C2479D}" type="presParOf" srcId="{BC3F1DB4-22D1-46A2-A5FF-6DF1B7964EE7}" destId="{1971FFB6-88F2-4ECA-92D1-CC8BDAB9282F}" srcOrd="0" destOrd="0" presId="urn:microsoft.com/office/officeart/2005/8/layout/chevron2"/>
    <dgm:cxn modelId="{A412C99A-3E04-4374-AB05-D7BE1DE41A89}" type="presParOf" srcId="{BC3F1DB4-22D1-46A2-A5FF-6DF1B7964EE7}" destId="{9359D514-2A2E-4F55-BC91-2500552A6ECF}" srcOrd="1" destOrd="0" presId="urn:microsoft.com/office/officeart/2005/8/layout/chevron2"/>
    <dgm:cxn modelId="{1C48FC0D-474D-4A60-875B-5270426BBE72}" type="presParOf" srcId="{8D5B219D-714A-4000-A329-684F982F89BF}" destId="{BA55FFD6-D412-4DD3-A89C-9EB382FD41C7}" srcOrd="3" destOrd="0" presId="urn:microsoft.com/office/officeart/2005/8/layout/chevron2"/>
    <dgm:cxn modelId="{AFA3F212-4A54-4D87-9EAD-1013F670481A}" type="presParOf" srcId="{8D5B219D-714A-4000-A329-684F982F89BF}" destId="{6A1E1377-D282-415F-B613-98A0CEF51625}" srcOrd="4" destOrd="0" presId="urn:microsoft.com/office/officeart/2005/8/layout/chevron2"/>
    <dgm:cxn modelId="{C0E06AAB-5D48-4596-B8E9-4327BF710353}" type="presParOf" srcId="{6A1E1377-D282-415F-B613-98A0CEF51625}" destId="{E1FA5A86-D794-4653-969E-FDE2426F56E4}" srcOrd="0" destOrd="0" presId="urn:microsoft.com/office/officeart/2005/8/layout/chevron2"/>
    <dgm:cxn modelId="{3B8B9942-2DC2-4662-B198-DE53F2E8A258}" type="presParOf" srcId="{6A1E1377-D282-415F-B613-98A0CEF51625}" destId="{DC9C1F37-2395-4B71-8ECC-2B2944CE0DC6}" srcOrd="1" destOrd="0" presId="urn:microsoft.com/office/officeart/2005/8/layout/chevron2"/>
    <dgm:cxn modelId="{4E087458-6BF2-4EED-AB33-08D038B6CB70}" type="presParOf" srcId="{8D5B219D-714A-4000-A329-684F982F89BF}" destId="{F9DDC1BC-E67F-48CA-92F5-BA166EFDB884}" srcOrd="5" destOrd="0" presId="urn:microsoft.com/office/officeart/2005/8/layout/chevron2"/>
    <dgm:cxn modelId="{B82DB057-3C54-40C4-B54D-3342ACE444EB}" type="presParOf" srcId="{8D5B219D-714A-4000-A329-684F982F89BF}" destId="{EBEC25D0-8C5A-427E-A952-52354F7C9A07}" srcOrd="6" destOrd="0" presId="urn:microsoft.com/office/officeart/2005/8/layout/chevron2"/>
    <dgm:cxn modelId="{638C7E6A-277C-409A-91F6-4A069F6E9B75}" type="presParOf" srcId="{EBEC25D0-8C5A-427E-A952-52354F7C9A07}" destId="{F0D8CB9C-6783-4707-BF0A-5F64B5FC00C7}" srcOrd="0" destOrd="0" presId="urn:microsoft.com/office/officeart/2005/8/layout/chevron2"/>
    <dgm:cxn modelId="{1E9E17F4-E8B2-4D1F-96A8-A02E08E1AA27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BO" dirty="0" smtClean="0"/>
            <a:t>Cosmovisión antropocéntrica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Cosmovisión biocosmocéntrica.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Cosmovisión indígena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BO" dirty="0" smtClean="0"/>
            <a:t>Cosmovisión amazónica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27" custLinFactNeighborY="-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79285072-087D-42D1-8BFB-195F3839E9E8}" type="presOf" srcId="{62B1C070-DB67-4356-9700-34906B46E6B6}" destId="{DC9C1F37-2395-4B71-8ECC-2B2944CE0DC6}" srcOrd="0" destOrd="0" presId="urn:microsoft.com/office/officeart/2005/8/layout/chevron2"/>
    <dgm:cxn modelId="{E5F1C99E-AFF6-4A17-B254-D757C25F91E5}" type="presOf" srcId="{E88B0786-E875-4DFF-8E47-E9FE04A8E27D}" destId="{8D5B219D-714A-4000-A329-684F982F89BF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92DD90A1-0D12-471D-A096-7FE9EDFA0949}" type="presOf" srcId="{E2EB6CF0-9B96-4779-8572-AE37C4F884DD}" destId="{E1FA5A86-D794-4653-969E-FDE2426F56E4}" srcOrd="0" destOrd="0" presId="urn:microsoft.com/office/officeart/2005/8/layout/chevron2"/>
    <dgm:cxn modelId="{AF68F3CB-EB1C-4A45-A5E5-3EA1BB290FC3}" type="presOf" srcId="{46C27B14-8ADB-4033-92C6-6BD0EE2687BC}" destId="{92D4D632-C230-467B-83DA-54D4F7AFBA30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8BAA66EB-F7E8-4FD4-9C72-1F35AD5F8125}" type="presOf" srcId="{29EB7AFA-19C0-4CFD-8AF8-E33EA3A82954}" destId="{F47F984B-2C7E-417B-8D81-F027F5C2922E}" srcOrd="0" destOrd="0" presId="urn:microsoft.com/office/officeart/2005/8/layout/chevron2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A010D9B0-2AC1-4F24-AAC4-7DE94AB7E20C}" type="presOf" srcId="{A8AAF443-3B47-40D9-A4AF-446DC967302D}" destId="{F0D8CB9C-6783-4707-BF0A-5F64B5FC00C7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2D360BCC-39B9-44DF-A28D-CD86258FEEFA}" type="presOf" srcId="{CF9442D0-FDEE-43BA-91F2-03E5D4A4D2B5}" destId="{3F48E829-2DF2-4E40-B16C-F3E9493C863E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3313C19D-6792-4446-8C92-9B21C8712722}" type="presOf" srcId="{3779D11E-75F1-4FCB-8763-4FE22B84AA48}" destId="{9359D514-2A2E-4F55-BC91-2500552A6ECF}" srcOrd="0" destOrd="0" presId="urn:microsoft.com/office/officeart/2005/8/layout/chevron2"/>
    <dgm:cxn modelId="{0A2F3323-67B7-42AE-BA58-D5F91BE39847}" type="presOf" srcId="{C8C77AB6-36B9-466A-8AC5-F167CA88E66F}" destId="{1971FFB6-88F2-4ECA-92D1-CC8BDAB9282F}" srcOrd="0" destOrd="0" presId="urn:microsoft.com/office/officeart/2005/8/layout/chevron2"/>
    <dgm:cxn modelId="{063414EA-5B74-42A6-B37A-3350B293D198}" type="presParOf" srcId="{8D5B219D-714A-4000-A329-684F982F89BF}" destId="{1118BEEC-F4E5-40F2-8442-D906EBA3A28C}" srcOrd="0" destOrd="0" presId="urn:microsoft.com/office/officeart/2005/8/layout/chevron2"/>
    <dgm:cxn modelId="{D62B1E69-D188-4B85-BBFD-130716BA3A18}" type="presParOf" srcId="{1118BEEC-F4E5-40F2-8442-D906EBA3A28C}" destId="{92D4D632-C230-467B-83DA-54D4F7AFBA30}" srcOrd="0" destOrd="0" presId="urn:microsoft.com/office/officeart/2005/8/layout/chevron2"/>
    <dgm:cxn modelId="{F7A26BFD-A8A4-49F1-A458-EF50D8C18C74}" type="presParOf" srcId="{1118BEEC-F4E5-40F2-8442-D906EBA3A28C}" destId="{F47F984B-2C7E-417B-8D81-F027F5C2922E}" srcOrd="1" destOrd="0" presId="urn:microsoft.com/office/officeart/2005/8/layout/chevron2"/>
    <dgm:cxn modelId="{C25BEEB7-DD95-4C06-B1FB-84F9A515275B}" type="presParOf" srcId="{8D5B219D-714A-4000-A329-684F982F89BF}" destId="{06C89AF0-9EDE-4A81-9D82-9FAAC985037A}" srcOrd="1" destOrd="0" presId="urn:microsoft.com/office/officeart/2005/8/layout/chevron2"/>
    <dgm:cxn modelId="{D9486E91-0FFC-496D-ABAD-D4C8D6786C7B}" type="presParOf" srcId="{8D5B219D-714A-4000-A329-684F982F89BF}" destId="{BC3F1DB4-22D1-46A2-A5FF-6DF1B7964EE7}" srcOrd="2" destOrd="0" presId="urn:microsoft.com/office/officeart/2005/8/layout/chevron2"/>
    <dgm:cxn modelId="{EC100622-1E14-4617-B108-122477258E50}" type="presParOf" srcId="{BC3F1DB4-22D1-46A2-A5FF-6DF1B7964EE7}" destId="{1971FFB6-88F2-4ECA-92D1-CC8BDAB9282F}" srcOrd="0" destOrd="0" presId="urn:microsoft.com/office/officeart/2005/8/layout/chevron2"/>
    <dgm:cxn modelId="{0BEACD13-4EC8-4C0C-9C3A-C35F6500D96C}" type="presParOf" srcId="{BC3F1DB4-22D1-46A2-A5FF-6DF1B7964EE7}" destId="{9359D514-2A2E-4F55-BC91-2500552A6ECF}" srcOrd="1" destOrd="0" presId="urn:microsoft.com/office/officeart/2005/8/layout/chevron2"/>
    <dgm:cxn modelId="{41EADB18-D6FC-4FA6-8F4A-B2C4152DC04A}" type="presParOf" srcId="{8D5B219D-714A-4000-A329-684F982F89BF}" destId="{BA55FFD6-D412-4DD3-A89C-9EB382FD41C7}" srcOrd="3" destOrd="0" presId="urn:microsoft.com/office/officeart/2005/8/layout/chevron2"/>
    <dgm:cxn modelId="{F5D6D794-1828-4EAD-8716-1BAC7FDF2850}" type="presParOf" srcId="{8D5B219D-714A-4000-A329-684F982F89BF}" destId="{6A1E1377-D282-415F-B613-98A0CEF51625}" srcOrd="4" destOrd="0" presId="urn:microsoft.com/office/officeart/2005/8/layout/chevron2"/>
    <dgm:cxn modelId="{83173273-1FC8-4356-9B60-76CD3B09FE09}" type="presParOf" srcId="{6A1E1377-D282-415F-B613-98A0CEF51625}" destId="{E1FA5A86-D794-4653-969E-FDE2426F56E4}" srcOrd="0" destOrd="0" presId="urn:microsoft.com/office/officeart/2005/8/layout/chevron2"/>
    <dgm:cxn modelId="{769A78E8-6B8E-4CC6-BFFB-F26F5384BEF9}" type="presParOf" srcId="{6A1E1377-D282-415F-B613-98A0CEF51625}" destId="{DC9C1F37-2395-4B71-8ECC-2B2944CE0DC6}" srcOrd="1" destOrd="0" presId="urn:microsoft.com/office/officeart/2005/8/layout/chevron2"/>
    <dgm:cxn modelId="{523C982D-3D99-42BE-8CA0-2C37C4653CCA}" type="presParOf" srcId="{8D5B219D-714A-4000-A329-684F982F89BF}" destId="{F9DDC1BC-E67F-48CA-92F5-BA166EFDB884}" srcOrd="5" destOrd="0" presId="urn:microsoft.com/office/officeart/2005/8/layout/chevron2"/>
    <dgm:cxn modelId="{58BFD19D-B8C9-4914-ABAB-DFE035F3CB17}" type="presParOf" srcId="{8D5B219D-714A-4000-A329-684F982F89BF}" destId="{EBEC25D0-8C5A-427E-A952-52354F7C9A07}" srcOrd="6" destOrd="0" presId="urn:microsoft.com/office/officeart/2005/8/layout/chevron2"/>
    <dgm:cxn modelId="{9906ABCD-8C5F-444A-A4A0-BC37CBCC67E6}" type="presParOf" srcId="{EBEC25D0-8C5A-427E-A952-52354F7C9A07}" destId="{F0D8CB9C-6783-4707-BF0A-5F64B5FC00C7}" srcOrd="0" destOrd="0" presId="urn:microsoft.com/office/officeart/2005/8/layout/chevron2"/>
    <dgm:cxn modelId="{8809B912-C04E-4B76-9D50-F8EEC7C8D2F5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BO" dirty="0" smtClean="0"/>
            <a:t>Integral y Holístico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Integral, Holístico e Inclusivo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Holístico e Inclusivo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BO" dirty="0" smtClean="0"/>
            <a:t>Integral e Inclusivo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142" custLinFactNeighborY="-2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96EF14D1-FFB4-4FBC-9C27-48DE1314EB79}" type="presOf" srcId="{A8AAF443-3B47-40D9-A4AF-446DC967302D}" destId="{F0D8CB9C-6783-4707-BF0A-5F64B5FC00C7}" srcOrd="0" destOrd="0" presId="urn:microsoft.com/office/officeart/2005/8/layout/chevron2"/>
    <dgm:cxn modelId="{40113A3A-DEAC-4321-B9F9-D5D5A4FA0E3C}" type="presOf" srcId="{E2EB6CF0-9B96-4779-8572-AE37C4F884DD}" destId="{E1FA5A86-D794-4653-969E-FDE2426F56E4}" srcOrd="0" destOrd="0" presId="urn:microsoft.com/office/officeart/2005/8/layout/chevron2"/>
    <dgm:cxn modelId="{6EE1C329-F014-413B-8BD0-3870DAF5248C}" type="presOf" srcId="{CF9442D0-FDEE-43BA-91F2-03E5D4A4D2B5}" destId="{3F48E829-2DF2-4E40-B16C-F3E9493C863E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F443312C-9875-41A8-A52E-2C255630F078}" type="presOf" srcId="{29EB7AFA-19C0-4CFD-8AF8-E33EA3A82954}" destId="{F47F984B-2C7E-417B-8D81-F027F5C2922E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24FFD398-7BBA-49E2-BF79-EA4B958C0D17}" type="presOf" srcId="{E88B0786-E875-4DFF-8E47-E9FE04A8E27D}" destId="{8D5B219D-714A-4000-A329-684F982F89BF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7E4DB975-BDAC-44E6-8BF3-A558C9FE9D46}" type="presOf" srcId="{46C27B14-8ADB-4033-92C6-6BD0EE2687BC}" destId="{92D4D632-C230-467B-83DA-54D4F7AFBA30}" srcOrd="0" destOrd="0" presId="urn:microsoft.com/office/officeart/2005/8/layout/chevron2"/>
    <dgm:cxn modelId="{C1A39C27-A558-4B22-89E3-C58978EA94AA}" type="presOf" srcId="{62B1C070-DB67-4356-9700-34906B46E6B6}" destId="{DC9C1F37-2395-4B71-8ECC-2B2944CE0DC6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73B0BA9D-E742-46D1-B8B0-AF61D72AD048}" type="presOf" srcId="{3779D11E-75F1-4FCB-8763-4FE22B84AA48}" destId="{9359D514-2A2E-4F55-BC91-2500552A6ECF}" srcOrd="0" destOrd="0" presId="urn:microsoft.com/office/officeart/2005/8/layout/chevron2"/>
    <dgm:cxn modelId="{3D5060BB-B3EB-431A-946C-B49E63E2C23F}" type="presOf" srcId="{C8C77AB6-36B9-466A-8AC5-F167CA88E66F}" destId="{1971FFB6-88F2-4ECA-92D1-CC8BDAB9282F}" srcOrd="0" destOrd="0" presId="urn:microsoft.com/office/officeart/2005/8/layout/chevron2"/>
    <dgm:cxn modelId="{B6AA12B8-8145-4985-9CCC-AAC4EF31F476}" type="presParOf" srcId="{8D5B219D-714A-4000-A329-684F982F89BF}" destId="{1118BEEC-F4E5-40F2-8442-D906EBA3A28C}" srcOrd="0" destOrd="0" presId="urn:microsoft.com/office/officeart/2005/8/layout/chevron2"/>
    <dgm:cxn modelId="{703948D2-4B8A-4F45-A323-1557128EF014}" type="presParOf" srcId="{1118BEEC-F4E5-40F2-8442-D906EBA3A28C}" destId="{92D4D632-C230-467B-83DA-54D4F7AFBA30}" srcOrd="0" destOrd="0" presId="urn:microsoft.com/office/officeart/2005/8/layout/chevron2"/>
    <dgm:cxn modelId="{2F5C8C68-8A7D-4248-96C3-B5F3F5BC6BA7}" type="presParOf" srcId="{1118BEEC-F4E5-40F2-8442-D906EBA3A28C}" destId="{F47F984B-2C7E-417B-8D81-F027F5C2922E}" srcOrd="1" destOrd="0" presId="urn:microsoft.com/office/officeart/2005/8/layout/chevron2"/>
    <dgm:cxn modelId="{2A03444A-B46D-4E5E-AB29-188F2C4018F9}" type="presParOf" srcId="{8D5B219D-714A-4000-A329-684F982F89BF}" destId="{06C89AF0-9EDE-4A81-9D82-9FAAC985037A}" srcOrd="1" destOrd="0" presId="urn:microsoft.com/office/officeart/2005/8/layout/chevron2"/>
    <dgm:cxn modelId="{28C0998A-1133-4A40-9044-036296A40910}" type="presParOf" srcId="{8D5B219D-714A-4000-A329-684F982F89BF}" destId="{BC3F1DB4-22D1-46A2-A5FF-6DF1B7964EE7}" srcOrd="2" destOrd="0" presId="urn:microsoft.com/office/officeart/2005/8/layout/chevron2"/>
    <dgm:cxn modelId="{27FF0AB4-0572-43D1-9454-7B20167998A2}" type="presParOf" srcId="{BC3F1DB4-22D1-46A2-A5FF-6DF1B7964EE7}" destId="{1971FFB6-88F2-4ECA-92D1-CC8BDAB9282F}" srcOrd="0" destOrd="0" presId="urn:microsoft.com/office/officeart/2005/8/layout/chevron2"/>
    <dgm:cxn modelId="{6A472B72-B53F-4E96-B91A-1A1C9C23DAEF}" type="presParOf" srcId="{BC3F1DB4-22D1-46A2-A5FF-6DF1B7964EE7}" destId="{9359D514-2A2E-4F55-BC91-2500552A6ECF}" srcOrd="1" destOrd="0" presId="urn:microsoft.com/office/officeart/2005/8/layout/chevron2"/>
    <dgm:cxn modelId="{0D9AE7EA-EE5D-439A-9887-6FFCBA836AE4}" type="presParOf" srcId="{8D5B219D-714A-4000-A329-684F982F89BF}" destId="{BA55FFD6-D412-4DD3-A89C-9EB382FD41C7}" srcOrd="3" destOrd="0" presId="urn:microsoft.com/office/officeart/2005/8/layout/chevron2"/>
    <dgm:cxn modelId="{0DAE8748-830E-4B32-BE99-F7ECD6A5CFA1}" type="presParOf" srcId="{8D5B219D-714A-4000-A329-684F982F89BF}" destId="{6A1E1377-D282-415F-B613-98A0CEF51625}" srcOrd="4" destOrd="0" presId="urn:microsoft.com/office/officeart/2005/8/layout/chevron2"/>
    <dgm:cxn modelId="{4061D92B-2EBC-4954-8C3B-90ED5CF1D956}" type="presParOf" srcId="{6A1E1377-D282-415F-B613-98A0CEF51625}" destId="{E1FA5A86-D794-4653-969E-FDE2426F56E4}" srcOrd="0" destOrd="0" presId="urn:microsoft.com/office/officeart/2005/8/layout/chevron2"/>
    <dgm:cxn modelId="{9A6FEC71-E86A-4628-AFDA-2E085B8E5481}" type="presParOf" srcId="{6A1E1377-D282-415F-B613-98A0CEF51625}" destId="{DC9C1F37-2395-4B71-8ECC-2B2944CE0DC6}" srcOrd="1" destOrd="0" presId="urn:microsoft.com/office/officeart/2005/8/layout/chevron2"/>
    <dgm:cxn modelId="{2F30EEB2-599E-4459-971C-4DC6651286DE}" type="presParOf" srcId="{8D5B219D-714A-4000-A329-684F982F89BF}" destId="{F9DDC1BC-E67F-48CA-92F5-BA166EFDB884}" srcOrd="5" destOrd="0" presId="urn:microsoft.com/office/officeart/2005/8/layout/chevron2"/>
    <dgm:cxn modelId="{FD4EE9E1-BCC4-4204-8A8F-78942F4C95B0}" type="presParOf" srcId="{8D5B219D-714A-4000-A329-684F982F89BF}" destId="{EBEC25D0-8C5A-427E-A952-52354F7C9A07}" srcOrd="6" destOrd="0" presId="urn:microsoft.com/office/officeart/2005/8/layout/chevron2"/>
    <dgm:cxn modelId="{08D91D53-BD84-423E-ACE8-49A742B84040}" type="presParOf" srcId="{EBEC25D0-8C5A-427E-A952-52354F7C9A07}" destId="{F0D8CB9C-6783-4707-BF0A-5F64B5FC00C7}" srcOrd="0" destOrd="0" presId="urn:microsoft.com/office/officeart/2005/8/layout/chevron2"/>
    <dgm:cxn modelId="{C8635727-A06F-407F-BB61-3D816C581C3B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BO" dirty="0" smtClean="0"/>
            <a:t>Fundamentos Sociológicos del currículo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Fundamentos Sociosociales del currículo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Fundamentos sicopedagogicos del currículo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Fundamentos Políticos del currículo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142" custLinFactNeighborY="-2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E3968E77-3B2C-4CF1-A5E7-CACE02A86B48}" type="presOf" srcId="{E2EB6CF0-9B96-4779-8572-AE37C4F884DD}" destId="{E1FA5A86-D794-4653-969E-FDE2426F56E4}" srcOrd="0" destOrd="0" presId="urn:microsoft.com/office/officeart/2005/8/layout/chevron2"/>
    <dgm:cxn modelId="{E208B7B9-3C97-4FC2-A39F-3C0B6E565078}" type="presOf" srcId="{C8C77AB6-36B9-466A-8AC5-F167CA88E66F}" destId="{1971FFB6-88F2-4ECA-92D1-CC8BDAB9282F}" srcOrd="0" destOrd="0" presId="urn:microsoft.com/office/officeart/2005/8/layout/chevron2"/>
    <dgm:cxn modelId="{B5A328B5-A4D3-439B-93E9-8EE25039678F}" type="presOf" srcId="{E88B0786-E875-4DFF-8E47-E9FE04A8E27D}" destId="{8D5B219D-714A-4000-A329-684F982F89BF}" srcOrd="0" destOrd="0" presId="urn:microsoft.com/office/officeart/2005/8/layout/chevron2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9FB47DBB-8EFE-4B28-87A3-C0546A47DF5A}" type="presOf" srcId="{29EB7AFA-19C0-4CFD-8AF8-E33EA3A82954}" destId="{F47F984B-2C7E-417B-8D81-F027F5C2922E}" srcOrd="0" destOrd="0" presId="urn:microsoft.com/office/officeart/2005/8/layout/chevron2"/>
    <dgm:cxn modelId="{1D84F723-88BC-4E36-AE82-0FC86C40FA09}" type="presOf" srcId="{62B1C070-DB67-4356-9700-34906B46E6B6}" destId="{DC9C1F37-2395-4B71-8ECC-2B2944CE0DC6}" srcOrd="0" destOrd="0" presId="urn:microsoft.com/office/officeart/2005/8/layout/chevron2"/>
    <dgm:cxn modelId="{AA021E30-8108-4A21-B831-2BBF535EBDE7}" type="presOf" srcId="{CF9442D0-FDEE-43BA-91F2-03E5D4A4D2B5}" destId="{3F48E829-2DF2-4E40-B16C-F3E9493C863E}" srcOrd="0" destOrd="0" presId="urn:microsoft.com/office/officeart/2005/8/layout/chevron2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7EE00A0D-0A9E-45A8-9335-2DC47EFD31BE}" type="presOf" srcId="{A8AAF443-3B47-40D9-A4AF-446DC967302D}" destId="{F0D8CB9C-6783-4707-BF0A-5F64B5FC00C7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DFCFF4E4-A8CB-4924-AA7C-9A0F6C69D5B0}" type="presOf" srcId="{3779D11E-75F1-4FCB-8763-4FE22B84AA48}" destId="{9359D514-2A2E-4F55-BC91-2500552A6ECF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D2DF2920-DFCB-4430-ADFF-3667A2FC0AC7}" type="presOf" srcId="{46C27B14-8ADB-4033-92C6-6BD0EE2687BC}" destId="{92D4D632-C230-467B-83DA-54D4F7AFBA30}" srcOrd="0" destOrd="0" presId="urn:microsoft.com/office/officeart/2005/8/layout/chevron2"/>
    <dgm:cxn modelId="{075EF3DD-6771-42E3-9DA7-14DBEB2648A4}" type="presParOf" srcId="{8D5B219D-714A-4000-A329-684F982F89BF}" destId="{1118BEEC-F4E5-40F2-8442-D906EBA3A28C}" srcOrd="0" destOrd="0" presId="urn:microsoft.com/office/officeart/2005/8/layout/chevron2"/>
    <dgm:cxn modelId="{D39500AA-582F-4D0B-833D-18A56509BA43}" type="presParOf" srcId="{1118BEEC-F4E5-40F2-8442-D906EBA3A28C}" destId="{92D4D632-C230-467B-83DA-54D4F7AFBA30}" srcOrd="0" destOrd="0" presId="urn:microsoft.com/office/officeart/2005/8/layout/chevron2"/>
    <dgm:cxn modelId="{37E7BC55-5294-4EBB-A28B-BC93FDB01ECC}" type="presParOf" srcId="{1118BEEC-F4E5-40F2-8442-D906EBA3A28C}" destId="{F47F984B-2C7E-417B-8D81-F027F5C2922E}" srcOrd="1" destOrd="0" presId="urn:microsoft.com/office/officeart/2005/8/layout/chevron2"/>
    <dgm:cxn modelId="{3B62E0A3-05A2-4DD2-9F3F-4BA3279E3280}" type="presParOf" srcId="{8D5B219D-714A-4000-A329-684F982F89BF}" destId="{06C89AF0-9EDE-4A81-9D82-9FAAC985037A}" srcOrd="1" destOrd="0" presId="urn:microsoft.com/office/officeart/2005/8/layout/chevron2"/>
    <dgm:cxn modelId="{8469AA72-FC37-4BCF-A596-9BBABC3A38AC}" type="presParOf" srcId="{8D5B219D-714A-4000-A329-684F982F89BF}" destId="{BC3F1DB4-22D1-46A2-A5FF-6DF1B7964EE7}" srcOrd="2" destOrd="0" presId="urn:microsoft.com/office/officeart/2005/8/layout/chevron2"/>
    <dgm:cxn modelId="{3285484A-4EF3-44B3-A235-2869819AB8BA}" type="presParOf" srcId="{BC3F1DB4-22D1-46A2-A5FF-6DF1B7964EE7}" destId="{1971FFB6-88F2-4ECA-92D1-CC8BDAB9282F}" srcOrd="0" destOrd="0" presId="urn:microsoft.com/office/officeart/2005/8/layout/chevron2"/>
    <dgm:cxn modelId="{5EA5C2E0-C872-4CAB-B4EE-44F7D535E432}" type="presParOf" srcId="{BC3F1DB4-22D1-46A2-A5FF-6DF1B7964EE7}" destId="{9359D514-2A2E-4F55-BC91-2500552A6ECF}" srcOrd="1" destOrd="0" presId="urn:microsoft.com/office/officeart/2005/8/layout/chevron2"/>
    <dgm:cxn modelId="{B1786877-D4A0-4956-95E7-CD1C13DDE800}" type="presParOf" srcId="{8D5B219D-714A-4000-A329-684F982F89BF}" destId="{BA55FFD6-D412-4DD3-A89C-9EB382FD41C7}" srcOrd="3" destOrd="0" presId="urn:microsoft.com/office/officeart/2005/8/layout/chevron2"/>
    <dgm:cxn modelId="{820BC5F3-D166-45AF-9200-D4DA01D88E67}" type="presParOf" srcId="{8D5B219D-714A-4000-A329-684F982F89BF}" destId="{6A1E1377-D282-415F-B613-98A0CEF51625}" srcOrd="4" destOrd="0" presId="urn:microsoft.com/office/officeart/2005/8/layout/chevron2"/>
    <dgm:cxn modelId="{6FB45FD3-07C7-4134-8210-302B157DD4F2}" type="presParOf" srcId="{6A1E1377-D282-415F-B613-98A0CEF51625}" destId="{E1FA5A86-D794-4653-969E-FDE2426F56E4}" srcOrd="0" destOrd="0" presId="urn:microsoft.com/office/officeart/2005/8/layout/chevron2"/>
    <dgm:cxn modelId="{B1DDAA72-872E-466F-80F4-A53EB5A36357}" type="presParOf" srcId="{6A1E1377-D282-415F-B613-98A0CEF51625}" destId="{DC9C1F37-2395-4B71-8ECC-2B2944CE0DC6}" srcOrd="1" destOrd="0" presId="urn:microsoft.com/office/officeart/2005/8/layout/chevron2"/>
    <dgm:cxn modelId="{B6AA44C8-5118-44B1-BB4B-ABB859AF301B}" type="presParOf" srcId="{8D5B219D-714A-4000-A329-684F982F89BF}" destId="{F9DDC1BC-E67F-48CA-92F5-BA166EFDB884}" srcOrd="5" destOrd="0" presId="urn:microsoft.com/office/officeart/2005/8/layout/chevron2"/>
    <dgm:cxn modelId="{64291B60-731D-472A-A358-56659A877623}" type="presParOf" srcId="{8D5B219D-714A-4000-A329-684F982F89BF}" destId="{EBEC25D0-8C5A-427E-A952-52354F7C9A07}" srcOrd="6" destOrd="0" presId="urn:microsoft.com/office/officeart/2005/8/layout/chevron2"/>
    <dgm:cxn modelId="{B97F1DC6-B2D1-4AA1-B320-505932159973}" type="presParOf" srcId="{EBEC25D0-8C5A-427E-A952-52354F7C9A07}" destId="{F0D8CB9C-6783-4707-BF0A-5F64B5FC00C7}" srcOrd="0" destOrd="0" presId="urn:microsoft.com/office/officeart/2005/8/layout/chevron2"/>
    <dgm:cxn modelId="{ED0398CE-93DD-450B-B4C5-FD77922B6E3E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BO" dirty="0" smtClean="0"/>
            <a:t>Responsabilidad administrativa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Responsabilidad Ejecutiva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Responsabilidad Civil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Responsabilidad Penal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142" custLinFactNeighborY="-2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28B737-5445-4FF9-A6DF-5B97248CB899}" type="presOf" srcId="{29EB7AFA-19C0-4CFD-8AF8-E33EA3A82954}" destId="{F47F984B-2C7E-417B-8D81-F027F5C2922E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D6E764B3-0725-400C-87EE-D1E12CAADE07}" type="presOf" srcId="{E2EB6CF0-9B96-4779-8572-AE37C4F884DD}" destId="{E1FA5A86-D794-4653-969E-FDE2426F56E4}" srcOrd="0" destOrd="0" presId="urn:microsoft.com/office/officeart/2005/8/layout/chevron2"/>
    <dgm:cxn modelId="{8913A7A3-5B2B-4E6E-A854-91529F454169}" type="presOf" srcId="{E88B0786-E875-4DFF-8E47-E9FE04A8E27D}" destId="{8D5B219D-714A-4000-A329-684F982F89BF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3A820B71-BCA0-461A-9680-0031E47021BA}" type="presOf" srcId="{62B1C070-DB67-4356-9700-34906B46E6B6}" destId="{DC9C1F37-2395-4B71-8ECC-2B2944CE0DC6}" srcOrd="0" destOrd="0" presId="urn:microsoft.com/office/officeart/2005/8/layout/chevron2"/>
    <dgm:cxn modelId="{E8E4EC69-746D-4509-8B23-03E02F0E1211}" type="presOf" srcId="{C8C77AB6-36B9-466A-8AC5-F167CA88E66F}" destId="{1971FFB6-88F2-4ECA-92D1-CC8BDAB9282F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3292A4D9-0A97-48BD-A2A3-0868DFAE9EBF}" type="presOf" srcId="{46C27B14-8ADB-4033-92C6-6BD0EE2687BC}" destId="{92D4D632-C230-467B-83DA-54D4F7AFBA30}" srcOrd="0" destOrd="0" presId="urn:microsoft.com/office/officeart/2005/8/layout/chevron2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FABB2092-5FF0-487A-9739-E9C8CDEAF7E0}" type="presOf" srcId="{3779D11E-75F1-4FCB-8763-4FE22B84AA48}" destId="{9359D514-2A2E-4F55-BC91-2500552A6ECF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9E766B0C-2264-483F-A4AC-153BE52013F4}" type="presOf" srcId="{A8AAF443-3B47-40D9-A4AF-446DC967302D}" destId="{F0D8CB9C-6783-4707-BF0A-5F64B5FC00C7}" srcOrd="0" destOrd="0" presId="urn:microsoft.com/office/officeart/2005/8/layout/chevron2"/>
    <dgm:cxn modelId="{88ED0BF4-673A-4C7A-A976-613FE735D794}" type="presOf" srcId="{CF9442D0-FDEE-43BA-91F2-03E5D4A4D2B5}" destId="{3F48E829-2DF2-4E40-B16C-F3E9493C863E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4CE25419-A18B-4E6D-994C-A47A0AD65F6E}" type="presParOf" srcId="{8D5B219D-714A-4000-A329-684F982F89BF}" destId="{1118BEEC-F4E5-40F2-8442-D906EBA3A28C}" srcOrd="0" destOrd="0" presId="urn:microsoft.com/office/officeart/2005/8/layout/chevron2"/>
    <dgm:cxn modelId="{DD59A4A3-50D7-411E-B883-4ABBF1FC81F7}" type="presParOf" srcId="{1118BEEC-F4E5-40F2-8442-D906EBA3A28C}" destId="{92D4D632-C230-467B-83DA-54D4F7AFBA30}" srcOrd="0" destOrd="0" presId="urn:microsoft.com/office/officeart/2005/8/layout/chevron2"/>
    <dgm:cxn modelId="{306B1781-70B9-4828-860A-5B54EEAACBD1}" type="presParOf" srcId="{1118BEEC-F4E5-40F2-8442-D906EBA3A28C}" destId="{F47F984B-2C7E-417B-8D81-F027F5C2922E}" srcOrd="1" destOrd="0" presId="urn:microsoft.com/office/officeart/2005/8/layout/chevron2"/>
    <dgm:cxn modelId="{5FCB63DB-B1E0-4BF2-AB60-ECFC8DF23751}" type="presParOf" srcId="{8D5B219D-714A-4000-A329-684F982F89BF}" destId="{06C89AF0-9EDE-4A81-9D82-9FAAC985037A}" srcOrd="1" destOrd="0" presId="urn:microsoft.com/office/officeart/2005/8/layout/chevron2"/>
    <dgm:cxn modelId="{9A52A134-774C-4CC3-8300-CA386C7F4235}" type="presParOf" srcId="{8D5B219D-714A-4000-A329-684F982F89BF}" destId="{BC3F1DB4-22D1-46A2-A5FF-6DF1B7964EE7}" srcOrd="2" destOrd="0" presId="urn:microsoft.com/office/officeart/2005/8/layout/chevron2"/>
    <dgm:cxn modelId="{BCF333D4-B463-4B3E-9AE3-EB99A5FB2642}" type="presParOf" srcId="{BC3F1DB4-22D1-46A2-A5FF-6DF1B7964EE7}" destId="{1971FFB6-88F2-4ECA-92D1-CC8BDAB9282F}" srcOrd="0" destOrd="0" presId="urn:microsoft.com/office/officeart/2005/8/layout/chevron2"/>
    <dgm:cxn modelId="{A0304E33-E2C2-4077-8D81-BADDFBA8D387}" type="presParOf" srcId="{BC3F1DB4-22D1-46A2-A5FF-6DF1B7964EE7}" destId="{9359D514-2A2E-4F55-BC91-2500552A6ECF}" srcOrd="1" destOrd="0" presId="urn:microsoft.com/office/officeart/2005/8/layout/chevron2"/>
    <dgm:cxn modelId="{4F541CF3-5F48-4672-B38F-7E084B15DDE5}" type="presParOf" srcId="{8D5B219D-714A-4000-A329-684F982F89BF}" destId="{BA55FFD6-D412-4DD3-A89C-9EB382FD41C7}" srcOrd="3" destOrd="0" presId="urn:microsoft.com/office/officeart/2005/8/layout/chevron2"/>
    <dgm:cxn modelId="{A2BF696E-470C-4BF6-A7D2-CD5AE5A241F1}" type="presParOf" srcId="{8D5B219D-714A-4000-A329-684F982F89BF}" destId="{6A1E1377-D282-415F-B613-98A0CEF51625}" srcOrd="4" destOrd="0" presId="urn:microsoft.com/office/officeart/2005/8/layout/chevron2"/>
    <dgm:cxn modelId="{F0B9A060-3284-4458-AE58-A50AB2D6CC69}" type="presParOf" srcId="{6A1E1377-D282-415F-B613-98A0CEF51625}" destId="{E1FA5A86-D794-4653-969E-FDE2426F56E4}" srcOrd="0" destOrd="0" presId="urn:microsoft.com/office/officeart/2005/8/layout/chevron2"/>
    <dgm:cxn modelId="{A58C3C51-22E5-4839-90E7-EB88AC62A815}" type="presParOf" srcId="{6A1E1377-D282-415F-B613-98A0CEF51625}" destId="{DC9C1F37-2395-4B71-8ECC-2B2944CE0DC6}" srcOrd="1" destOrd="0" presId="urn:microsoft.com/office/officeart/2005/8/layout/chevron2"/>
    <dgm:cxn modelId="{05C8BA64-83E3-4669-B0D4-97BF23C1091C}" type="presParOf" srcId="{8D5B219D-714A-4000-A329-684F982F89BF}" destId="{F9DDC1BC-E67F-48CA-92F5-BA166EFDB884}" srcOrd="5" destOrd="0" presId="urn:microsoft.com/office/officeart/2005/8/layout/chevron2"/>
    <dgm:cxn modelId="{995713E6-274C-4509-977C-4AC851661818}" type="presParOf" srcId="{8D5B219D-714A-4000-A329-684F982F89BF}" destId="{EBEC25D0-8C5A-427E-A952-52354F7C9A07}" srcOrd="6" destOrd="0" presId="urn:microsoft.com/office/officeart/2005/8/layout/chevron2"/>
    <dgm:cxn modelId="{2C4581DA-D5A0-401A-A6E2-52E4CE2AB971}" type="presParOf" srcId="{EBEC25D0-8C5A-427E-A952-52354F7C9A07}" destId="{F0D8CB9C-6783-4707-BF0A-5F64B5FC00C7}" srcOrd="0" destOrd="0" presId="urn:microsoft.com/office/officeart/2005/8/layout/chevron2"/>
    <dgm:cxn modelId="{DCEAE560-D6AC-452F-86A0-EEAA79B23953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BO" dirty="0" smtClean="0"/>
            <a:t>Responsabilidad administrativa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Responsabilidad Ejecutiva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Responsabilidad Civil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Responsabilidad Penal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142" custLinFactNeighborY="-2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2A86183-D346-4681-A16A-83B67813D12B}" type="presOf" srcId="{29EB7AFA-19C0-4CFD-8AF8-E33EA3A82954}" destId="{F47F984B-2C7E-417B-8D81-F027F5C2922E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479E3D15-AFD9-4377-BAD0-D389A4D5A84B}" type="presOf" srcId="{A8AAF443-3B47-40D9-A4AF-446DC967302D}" destId="{F0D8CB9C-6783-4707-BF0A-5F64B5FC00C7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66D78E5A-E384-49FE-AA87-F002B642EA77}" type="presOf" srcId="{46C27B14-8ADB-4033-92C6-6BD0EE2687BC}" destId="{92D4D632-C230-467B-83DA-54D4F7AFBA30}" srcOrd="0" destOrd="0" presId="urn:microsoft.com/office/officeart/2005/8/layout/chevron2"/>
    <dgm:cxn modelId="{E088F9B2-E3E9-4E37-B33B-90F2680B1AF9}" type="presOf" srcId="{C8C77AB6-36B9-466A-8AC5-F167CA88E66F}" destId="{1971FFB6-88F2-4ECA-92D1-CC8BDAB9282F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8477F8F5-2FF3-41BE-8858-1CE882BC793A}" type="presOf" srcId="{E2EB6CF0-9B96-4779-8572-AE37C4F884DD}" destId="{E1FA5A86-D794-4653-969E-FDE2426F56E4}" srcOrd="0" destOrd="0" presId="urn:microsoft.com/office/officeart/2005/8/layout/chevron2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56C16DFC-C42F-4ECF-9562-653786F53CBA}" type="presOf" srcId="{CF9442D0-FDEE-43BA-91F2-03E5D4A4D2B5}" destId="{3F48E829-2DF2-4E40-B16C-F3E9493C863E}" srcOrd="0" destOrd="0" presId="urn:microsoft.com/office/officeart/2005/8/layout/chevron2"/>
    <dgm:cxn modelId="{34976AE5-2792-4E9D-A2A7-2E87D7BBC6B9}" type="presOf" srcId="{E88B0786-E875-4DFF-8E47-E9FE04A8E27D}" destId="{8D5B219D-714A-4000-A329-684F982F89BF}" srcOrd="0" destOrd="0" presId="urn:microsoft.com/office/officeart/2005/8/layout/chevron2"/>
    <dgm:cxn modelId="{9C1F7A9B-FDE3-401A-8F84-B7FCB838BE46}" type="presOf" srcId="{3779D11E-75F1-4FCB-8763-4FE22B84AA48}" destId="{9359D514-2A2E-4F55-BC91-2500552A6ECF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F8ECF20B-00AA-45F2-AA54-6632C93B3752}" type="presOf" srcId="{62B1C070-DB67-4356-9700-34906B46E6B6}" destId="{DC9C1F37-2395-4B71-8ECC-2B2944CE0DC6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8A7FEE31-644D-4BCA-B593-ADF5DD6118FB}" type="presParOf" srcId="{8D5B219D-714A-4000-A329-684F982F89BF}" destId="{1118BEEC-F4E5-40F2-8442-D906EBA3A28C}" srcOrd="0" destOrd="0" presId="urn:microsoft.com/office/officeart/2005/8/layout/chevron2"/>
    <dgm:cxn modelId="{B4D06B28-90CB-47F4-8C20-C633098C708E}" type="presParOf" srcId="{1118BEEC-F4E5-40F2-8442-D906EBA3A28C}" destId="{92D4D632-C230-467B-83DA-54D4F7AFBA30}" srcOrd="0" destOrd="0" presId="urn:microsoft.com/office/officeart/2005/8/layout/chevron2"/>
    <dgm:cxn modelId="{10ED60E2-64CB-417A-8273-02091A304D23}" type="presParOf" srcId="{1118BEEC-F4E5-40F2-8442-D906EBA3A28C}" destId="{F47F984B-2C7E-417B-8D81-F027F5C2922E}" srcOrd="1" destOrd="0" presId="urn:microsoft.com/office/officeart/2005/8/layout/chevron2"/>
    <dgm:cxn modelId="{847CA73C-5064-4F98-AD92-4636BCD127CD}" type="presParOf" srcId="{8D5B219D-714A-4000-A329-684F982F89BF}" destId="{06C89AF0-9EDE-4A81-9D82-9FAAC985037A}" srcOrd="1" destOrd="0" presId="urn:microsoft.com/office/officeart/2005/8/layout/chevron2"/>
    <dgm:cxn modelId="{86E93A24-A099-4C87-89B4-AC4F1E979601}" type="presParOf" srcId="{8D5B219D-714A-4000-A329-684F982F89BF}" destId="{BC3F1DB4-22D1-46A2-A5FF-6DF1B7964EE7}" srcOrd="2" destOrd="0" presId="urn:microsoft.com/office/officeart/2005/8/layout/chevron2"/>
    <dgm:cxn modelId="{98931DB4-857A-4C3D-AA79-4046DD1B888F}" type="presParOf" srcId="{BC3F1DB4-22D1-46A2-A5FF-6DF1B7964EE7}" destId="{1971FFB6-88F2-4ECA-92D1-CC8BDAB9282F}" srcOrd="0" destOrd="0" presId="urn:microsoft.com/office/officeart/2005/8/layout/chevron2"/>
    <dgm:cxn modelId="{24069D53-4931-465C-BE42-63B8A412761A}" type="presParOf" srcId="{BC3F1DB4-22D1-46A2-A5FF-6DF1B7964EE7}" destId="{9359D514-2A2E-4F55-BC91-2500552A6ECF}" srcOrd="1" destOrd="0" presId="urn:microsoft.com/office/officeart/2005/8/layout/chevron2"/>
    <dgm:cxn modelId="{E440F227-4AA2-4C71-8B83-89967272D966}" type="presParOf" srcId="{8D5B219D-714A-4000-A329-684F982F89BF}" destId="{BA55FFD6-D412-4DD3-A89C-9EB382FD41C7}" srcOrd="3" destOrd="0" presId="urn:microsoft.com/office/officeart/2005/8/layout/chevron2"/>
    <dgm:cxn modelId="{7B2A859C-DE99-45CF-9C20-90FCCC31763B}" type="presParOf" srcId="{8D5B219D-714A-4000-A329-684F982F89BF}" destId="{6A1E1377-D282-415F-B613-98A0CEF51625}" srcOrd="4" destOrd="0" presId="urn:microsoft.com/office/officeart/2005/8/layout/chevron2"/>
    <dgm:cxn modelId="{80EC586C-997E-4387-8FF3-A4F6503A6038}" type="presParOf" srcId="{6A1E1377-D282-415F-B613-98A0CEF51625}" destId="{E1FA5A86-D794-4653-969E-FDE2426F56E4}" srcOrd="0" destOrd="0" presId="urn:microsoft.com/office/officeart/2005/8/layout/chevron2"/>
    <dgm:cxn modelId="{C438FD41-65F3-4C58-8368-0E7064CA2FCB}" type="presParOf" srcId="{6A1E1377-D282-415F-B613-98A0CEF51625}" destId="{DC9C1F37-2395-4B71-8ECC-2B2944CE0DC6}" srcOrd="1" destOrd="0" presId="urn:microsoft.com/office/officeart/2005/8/layout/chevron2"/>
    <dgm:cxn modelId="{06489748-FE27-4E8C-A388-E7C9EAF8CD19}" type="presParOf" srcId="{8D5B219D-714A-4000-A329-684F982F89BF}" destId="{F9DDC1BC-E67F-48CA-92F5-BA166EFDB884}" srcOrd="5" destOrd="0" presId="urn:microsoft.com/office/officeart/2005/8/layout/chevron2"/>
    <dgm:cxn modelId="{24BFB67F-E4F6-4DEE-9A1F-03725582117D}" type="presParOf" srcId="{8D5B219D-714A-4000-A329-684F982F89BF}" destId="{EBEC25D0-8C5A-427E-A952-52354F7C9A07}" srcOrd="6" destOrd="0" presId="urn:microsoft.com/office/officeart/2005/8/layout/chevron2"/>
    <dgm:cxn modelId="{0237F61E-A241-4BE1-A25F-9BABD9E72593}" type="presParOf" srcId="{EBEC25D0-8C5A-427E-A952-52354F7C9A07}" destId="{F0D8CB9C-6783-4707-BF0A-5F64B5FC00C7}" srcOrd="0" destOrd="0" presId="urn:microsoft.com/office/officeart/2005/8/layout/chevron2"/>
    <dgm:cxn modelId="{72E7CBF7-91B4-4F58-A02A-0F48C07CAECD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pPr algn="just"/>
          <a:r>
            <a:rPr lang="es-ES" dirty="0" smtClean="0"/>
            <a:t>Facilita la incorporación de las y los estudiantes con discapacidad en el Centro de  Educación Especial.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pPr algn="just"/>
          <a:r>
            <a:rPr lang="es-BO" dirty="0" smtClean="0"/>
            <a:t>Es inclusiva, asumiendo la diversidad de los grupos poblacionales y personas que habitan el país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Asume la diversidad de los grupos poblacionales y personas que habitan el país.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BO" dirty="0" smtClean="0"/>
            <a:t>Capacita para que las madres y padres de familia con hijos con discapacidad cumplan su función educativa.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142" custLinFactNeighborY="-2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76E0A3A5-9EDD-4188-B470-DA906667E75A}" type="presOf" srcId="{62B1C070-DB67-4356-9700-34906B46E6B6}" destId="{DC9C1F37-2395-4B71-8ECC-2B2944CE0DC6}" srcOrd="0" destOrd="0" presId="urn:microsoft.com/office/officeart/2005/8/layout/chevron2"/>
    <dgm:cxn modelId="{D3A9D571-5908-4629-9343-EF343E12C0F9}" type="presOf" srcId="{A8AAF443-3B47-40D9-A4AF-446DC967302D}" destId="{F0D8CB9C-6783-4707-BF0A-5F64B5FC00C7}" srcOrd="0" destOrd="0" presId="urn:microsoft.com/office/officeart/2005/8/layout/chevron2"/>
    <dgm:cxn modelId="{A354D7A3-A817-44C5-A80B-90AAAB6A952D}" type="presOf" srcId="{3779D11E-75F1-4FCB-8763-4FE22B84AA48}" destId="{9359D514-2A2E-4F55-BC91-2500552A6ECF}" srcOrd="0" destOrd="0" presId="urn:microsoft.com/office/officeart/2005/8/layout/chevron2"/>
    <dgm:cxn modelId="{0A800413-7851-475F-94A5-55EA98461CF9}" type="presOf" srcId="{46C27B14-8ADB-4033-92C6-6BD0EE2687BC}" destId="{92D4D632-C230-467B-83DA-54D4F7AFBA30}" srcOrd="0" destOrd="0" presId="urn:microsoft.com/office/officeart/2005/8/layout/chevron2"/>
    <dgm:cxn modelId="{18F62821-0860-462A-BC59-B4855D2EE1BF}" type="presOf" srcId="{CF9442D0-FDEE-43BA-91F2-03E5D4A4D2B5}" destId="{3F48E829-2DF2-4E40-B16C-F3E9493C863E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54EA2708-2FBB-4580-ABA3-E5A5061FBE97}" type="presOf" srcId="{E2EB6CF0-9B96-4779-8572-AE37C4F884DD}" destId="{E1FA5A86-D794-4653-969E-FDE2426F56E4}" srcOrd="0" destOrd="0" presId="urn:microsoft.com/office/officeart/2005/8/layout/chevron2"/>
    <dgm:cxn modelId="{5CF86460-BEEC-46E6-8BAF-B3550024C6D3}" type="presOf" srcId="{C8C77AB6-36B9-466A-8AC5-F167CA88E66F}" destId="{1971FFB6-88F2-4ECA-92D1-CC8BDAB9282F}" srcOrd="0" destOrd="0" presId="urn:microsoft.com/office/officeart/2005/8/layout/chevron2"/>
    <dgm:cxn modelId="{7EC6510F-1C33-46C7-B223-59A3DA6C5C98}" type="presOf" srcId="{29EB7AFA-19C0-4CFD-8AF8-E33EA3A82954}" destId="{F47F984B-2C7E-417B-8D81-F027F5C2922E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D54B02F6-760C-4840-98B2-3A47D19CAA01}" type="presOf" srcId="{E88B0786-E875-4DFF-8E47-E9FE04A8E27D}" destId="{8D5B219D-714A-4000-A329-684F982F89BF}" srcOrd="0" destOrd="0" presId="urn:microsoft.com/office/officeart/2005/8/layout/chevron2"/>
    <dgm:cxn modelId="{64137DE5-CF23-4879-86EF-E4CB1C96E588}" type="presParOf" srcId="{8D5B219D-714A-4000-A329-684F982F89BF}" destId="{1118BEEC-F4E5-40F2-8442-D906EBA3A28C}" srcOrd="0" destOrd="0" presId="urn:microsoft.com/office/officeart/2005/8/layout/chevron2"/>
    <dgm:cxn modelId="{86D7229D-B6B6-415F-BD73-7693C0F0148A}" type="presParOf" srcId="{1118BEEC-F4E5-40F2-8442-D906EBA3A28C}" destId="{92D4D632-C230-467B-83DA-54D4F7AFBA30}" srcOrd="0" destOrd="0" presId="urn:microsoft.com/office/officeart/2005/8/layout/chevron2"/>
    <dgm:cxn modelId="{B16A2CF4-10BB-40D8-BAEB-8DB551453F5A}" type="presParOf" srcId="{1118BEEC-F4E5-40F2-8442-D906EBA3A28C}" destId="{F47F984B-2C7E-417B-8D81-F027F5C2922E}" srcOrd="1" destOrd="0" presId="urn:microsoft.com/office/officeart/2005/8/layout/chevron2"/>
    <dgm:cxn modelId="{E5E7BB98-32DA-47E7-831D-E79F91F7B308}" type="presParOf" srcId="{8D5B219D-714A-4000-A329-684F982F89BF}" destId="{06C89AF0-9EDE-4A81-9D82-9FAAC985037A}" srcOrd="1" destOrd="0" presId="urn:microsoft.com/office/officeart/2005/8/layout/chevron2"/>
    <dgm:cxn modelId="{D2242014-D67B-40DB-948C-17647FDD4A63}" type="presParOf" srcId="{8D5B219D-714A-4000-A329-684F982F89BF}" destId="{BC3F1DB4-22D1-46A2-A5FF-6DF1B7964EE7}" srcOrd="2" destOrd="0" presId="urn:microsoft.com/office/officeart/2005/8/layout/chevron2"/>
    <dgm:cxn modelId="{158B69BB-71CF-4E63-BD2B-7DA59F07C0EF}" type="presParOf" srcId="{BC3F1DB4-22D1-46A2-A5FF-6DF1B7964EE7}" destId="{1971FFB6-88F2-4ECA-92D1-CC8BDAB9282F}" srcOrd="0" destOrd="0" presId="urn:microsoft.com/office/officeart/2005/8/layout/chevron2"/>
    <dgm:cxn modelId="{76ECAE92-324A-43C3-B845-660154890420}" type="presParOf" srcId="{BC3F1DB4-22D1-46A2-A5FF-6DF1B7964EE7}" destId="{9359D514-2A2E-4F55-BC91-2500552A6ECF}" srcOrd="1" destOrd="0" presId="urn:microsoft.com/office/officeart/2005/8/layout/chevron2"/>
    <dgm:cxn modelId="{9D9436FB-A8A5-4D30-9E62-F6DE6548D1AE}" type="presParOf" srcId="{8D5B219D-714A-4000-A329-684F982F89BF}" destId="{BA55FFD6-D412-4DD3-A89C-9EB382FD41C7}" srcOrd="3" destOrd="0" presId="urn:microsoft.com/office/officeart/2005/8/layout/chevron2"/>
    <dgm:cxn modelId="{069EA3CB-DDAF-4274-9C07-BB7DCBD92964}" type="presParOf" srcId="{8D5B219D-714A-4000-A329-684F982F89BF}" destId="{6A1E1377-D282-415F-B613-98A0CEF51625}" srcOrd="4" destOrd="0" presId="urn:microsoft.com/office/officeart/2005/8/layout/chevron2"/>
    <dgm:cxn modelId="{F6F3899E-47D5-4975-9D86-7FA6C8EDB34A}" type="presParOf" srcId="{6A1E1377-D282-415F-B613-98A0CEF51625}" destId="{E1FA5A86-D794-4653-969E-FDE2426F56E4}" srcOrd="0" destOrd="0" presId="urn:microsoft.com/office/officeart/2005/8/layout/chevron2"/>
    <dgm:cxn modelId="{70F85FDB-47BD-42B5-8516-22D4BC93AB0D}" type="presParOf" srcId="{6A1E1377-D282-415F-B613-98A0CEF51625}" destId="{DC9C1F37-2395-4B71-8ECC-2B2944CE0DC6}" srcOrd="1" destOrd="0" presId="urn:microsoft.com/office/officeart/2005/8/layout/chevron2"/>
    <dgm:cxn modelId="{08EC5B15-FB36-4F91-97C8-264605F82628}" type="presParOf" srcId="{8D5B219D-714A-4000-A329-684F982F89BF}" destId="{F9DDC1BC-E67F-48CA-92F5-BA166EFDB884}" srcOrd="5" destOrd="0" presId="urn:microsoft.com/office/officeart/2005/8/layout/chevron2"/>
    <dgm:cxn modelId="{F03BB3F5-976A-4DCE-863A-63BF0D87A28F}" type="presParOf" srcId="{8D5B219D-714A-4000-A329-684F982F89BF}" destId="{EBEC25D0-8C5A-427E-A952-52354F7C9A07}" srcOrd="6" destOrd="0" presId="urn:microsoft.com/office/officeart/2005/8/layout/chevron2"/>
    <dgm:cxn modelId="{0350F5CB-27EC-4817-A342-960C17463B5B}" type="presParOf" srcId="{EBEC25D0-8C5A-427E-A952-52354F7C9A07}" destId="{F0D8CB9C-6783-4707-BF0A-5F64B5FC00C7}" srcOrd="0" destOrd="0" presId="urn:microsoft.com/office/officeart/2005/8/layout/chevron2"/>
    <dgm:cxn modelId="{CD372289-1F49-4EF5-87A2-6B756918C645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Falta leve.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ES" dirty="0" smtClean="0"/>
            <a:t>Falta grave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Falta muy grave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Ninguna falta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080E1D-97BF-4B8E-8111-30727CCEB18F}" type="presOf" srcId="{29EB7AFA-19C0-4CFD-8AF8-E33EA3A82954}" destId="{F47F984B-2C7E-417B-8D81-F027F5C2922E}" srcOrd="0" destOrd="0" presId="urn:microsoft.com/office/officeart/2005/8/layout/chevron2"/>
    <dgm:cxn modelId="{C6FC0C2B-5533-4BD6-8F26-5473B8EA03D2}" type="presOf" srcId="{E88B0786-E875-4DFF-8E47-E9FE04A8E27D}" destId="{8D5B219D-714A-4000-A329-684F982F89BF}" srcOrd="0" destOrd="0" presId="urn:microsoft.com/office/officeart/2005/8/layout/chevron2"/>
    <dgm:cxn modelId="{9A6610D6-3F7B-4C96-B54D-6C0C1748FC51}" type="presOf" srcId="{E2EB6CF0-9B96-4779-8572-AE37C4F884DD}" destId="{E1FA5A86-D794-4653-969E-FDE2426F56E4}" srcOrd="0" destOrd="0" presId="urn:microsoft.com/office/officeart/2005/8/layout/chevron2"/>
    <dgm:cxn modelId="{92AA4E02-EAB5-43A0-B8DF-273BAC4B3070}" type="presOf" srcId="{62B1C070-DB67-4356-9700-34906B46E6B6}" destId="{DC9C1F37-2395-4B71-8ECC-2B2944CE0DC6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5D05F7C8-14DA-45B1-9F1B-6DE886A81C17}" type="presOf" srcId="{A8AAF443-3B47-40D9-A4AF-446DC967302D}" destId="{F0D8CB9C-6783-4707-BF0A-5F64B5FC00C7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CF856846-EFC6-46FC-B5EA-15EDB56A43A5}" type="presOf" srcId="{CF9442D0-FDEE-43BA-91F2-03E5D4A4D2B5}" destId="{3F48E829-2DF2-4E40-B16C-F3E9493C863E}" srcOrd="0" destOrd="0" presId="urn:microsoft.com/office/officeart/2005/8/layout/chevron2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95BB5A0B-2EE5-4FDF-B0C2-AD59C504C909}" type="presOf" srcId="{C8C77AB6-36B9-466A-8AC5-F167CA88E66F}" destId="{1971FFB6-88F2-4ECA-92D1-CC8BDAB9282F}" srcOrd="0" destOrd="0" presId="urn:microsoft.com/office/officeart/2005/8/layout/chevron2"/>
    <dgm:cxn modelId="{FDCDCADE-7B77-4A66-AE08-D059F287D9A6}" type="presOf" srcId="{46C27B14-8ADB-4033-92C6-6BD0EE2687BC}" destId="{92D4D632-C230-467B-83DA-54D4F7AFBA30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AE0BBB27-BF3C-429C-AF52-C42C328F7EB4}" type="presOf" srcId="{3779D11E-75F1-4FCB-8763-4FE22B84AA48}" destId="{9359D514-2A2E-4F55-BC91-2500552A6ECF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92AB429B-63AC-4E7C-A103-F07B2B5BBB40}" type="presParOf" srcId="{8D5B219D-714A-4000-A329-684F982F89BF}" destId="{1118BEEC-F4E5-40F2-8442-D906EBA3A28C}" srcOrd="0" destOrd="0" presId="urn:microsoft.com/office/officeart/2005/8/layout/chevron2"/>
    <dgm:cxn modelId="{C7ACA869-F87B-41EC-BCBC-D863E7E0DC10}" type="presParOf" srcId="{1118BEEC-F4E5-40F2-8442-D906EBA3A28C}" destId="{92D4D632-C230-467B-83DA-54D4F7AFBA30}" srcOrd="0" destOrd="0" presId="urn:microsoft.com/office/officeart/2005/8/layout/chevron2"/>
    <dgm:cxn modelId="{6BD0CFDF-93E5-4D9D-8690-89C56CADFE98}" type="presParOf" srcId="{1118BEEC-F4E5-40F2-8442-D906EBA3A28C}" destId="{F47F984B-2C7E-417B-8D81-F027F5C2922E}" srcOrd="1" destOrd="0" presId="urn:microsoft.com/office/officeart/2005/8/layout/chevron2"/>
    <dgm:cxn modelId="{04E20AFB-73FD-412E-8B99-770367D86C3D}" type="presParOf" srcId="{8D5B219D-714A-4000-A329-684F982F89BF}" destId="{06C89AF0-9EDE-4A81-9D82-9FAAC985037A}" srcOrd="1" destOrd="0" presId="urn:microsoft.com/office/officeart/2005/8/layout/chevron2"/>
    <dgm:cxn modelId="{43DD32F0-C54F-4AB7-85C9-E11173832B5C}" type="presParOf" srcId="{8D5B219D-714A-4000-A329-684F982F89BF}" destId="{BC3F1DB4-22D1-46A2-A5FF-6DF1B7964EE7}" srcOrd="2" destOrd="0" presId="urn:microsoft.com/office/officeart/2005/8/layout/chevron2"/>
    <dgm:cxn modelId="{EB05A4F1-BB95-41BD-8CA8-9FD7FAC4AA49}" type="presParOf" srcId="{BC3F1DB4-22D1-46A2-A5FF-6DF1B7964EE7}" destId="{1971FFB6-88F2-4ECA-92D1-CC8BDAB9282F}" srcOrd="0" destOrd="0" presId="urn:microsoft.com/office/officeart/2005/8/layout/chevron2"/>
    <dgm:cxn modelId="{38CCDE09-3017-46D8-BBD0-99FC2C793A6F}" type="presParOf" srcId="{BC3F1DB4-22D1-46A2-A5FF-6DF1B7964EE7}" destId="{9359D514-2A2E-4F55-BC91-2500552A6ECF}" srcOrd="1" destOrd="0" presId="urn:microsoft.com/office/officeart/2005/8/layout/chevron2"/>
    <dgm:cxn modelId="{CAD61F1A-5A73-4F86-9009-7B8DE9ADB133}" type="presParOf" srcId="{8D5B219D-714A-4000-A329-684F982F89BF}" destId="{BA55FFD6-D412-4DD3-A89C-9EB382FD41C7}" srcOrd="3" destOrd="0" presId="urn:microsoft.com/office/officeart/2005/8/layout/chevron2"/>
    <dgm:cxn modelId="{2B602F0B-2184-4B11-8AB6-D809869B6B23}" type="presParOf" srcId="{8D5B219D-714A-4000-A329-684F982F89BF}" destId="{6A1E1377-D282-415F-B613-98A0CEF51625}" srcOrd="4" destOrd="0" presId="urn:microsoft.com/office/officeart/2005/8/layout/chevron2"/>
    <dgm:cxn modelId="{92ECA89C-0A26-4042-9578-7E206642421F}" type="presParOf" srcId="{6A1E1377-D282-415F-B613-98A0CEF51625}" destId="{E1FA5A86-D794-4653-969E-FDE2426F56E4}" srcOrd="0" destOrd="0" presId="urn:microsoft.com/office/officeart/2005/8/layout/chevron2"/>
    <dgm:cxn modelId="{3D04C96F-0179-4336-AD24-895F7C1A06BE}" type="presParOf" srcId="{6A1E1377-D282-415F-B613-98A0CEF51625}" destId="{DC9C1F37-2395-4B71-8ECC-2B2944CE0DC6}" srcOrd="1" destOrd="0" presId="urn:microsoft.com/office/officeart/2005/8/layout/chevron2"/>
    <dgm:cxn modelId="{72837F92-9206-41BE-AC6F-603557D0C70E}" type="presParOf" srcId="{8D5B219D-714A-4000-A329-684F982F89BF}" destId="{F9DDC1BC-E67F-48CA-92F5-BA166EFDB884}" srcOrd="5" destOrd="0" presId="urn:microsoft.com/office/officeart/2005/8/layout/chevron2"/>
    <dgm:cxn modelId="{2568A2E8-251A-4D84-B9A4-683CC7024121}" type="presParOf" srcId="{8D5B219D-714A-4000-A329-684F982F89BF}" destId="{EBEC25D0-8C5A-427E-A952-52354F7C9A07}" srcOrd="6" destOrd="0" presId="urn:microsoft.com/office/officeart/2005/8/layout/chevron2"/>
    <dgm:cxn modelId="{4368F99B-E56F-41AB-88D6-13642AA1E576}" type="presParOf" srcId="{EBEC25D0-8C5A-427E-A952-52354F7C9A07}" destId="{F0D8CB9C-6783-4707-BF0A-5F64B5FC00C7}" srcOrd="0" destOrd="0" presId="urn:microsoft.com/office/officeart/2005/8/layout/chevron2"/>
    <dgm:cxn modelId="{1347252A-71FE-4660-BAB0-59EAC1802D3E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BO" dirty="0" smtClean="0"/>
            <a:t>Civil, Penal, Comunitaria y Ejecutiva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Administrativa, Ejecutiva, Comunitaria y Penal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pPr algn="just"/>
          <a:r>
            <a:rPr lang="es-BO" dirty="0" smtClean="0"/>
            <a:t>Administrativa, Ejecutiva, Civil y Comunitaria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Administrativa, Ejecutiva, Civil y Penal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142" custLinFactNeighborY="-2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285E1578-B482-460C-ADF5-B2DE4031807C}" type="presOf" srcId="{3779D11E-75F1-4FCB-8763-4FE22B84AA48}" destId="{9359D514-2A2E-4F55-BC91-2500552A6ECF}" srcOrd="0" destOrd="0" presId="urn:microsoft.com/office/officeart/2005/8/layout/chevron2"/>
    <dgm:cxn modelId="{2E19C1E8-3B06-4FCE-84D3-6B96EC9C4EA2}" type="presOf" srcId="{E2EB6CF0-9B96-4779-8572-AE37C4F884DD}" destId="{E1FA5A86-D794-4653-969E-FDE2426F56E4}" srcOrd="0" destOrd="0" presId="urn:microsoft.com/office/officeart/2005/8/layout/chevron2"/>
    <dgm:cxn modelId="{D1049093-E213-4AD7-96FA-4DA816DF0A0B}" type="presOf" srcId="{A8AAF443-3B47-40D9-A4AF-446DC967302D}" destId="{F0D8CB9C-6783-4707-BF0A-5F64B5FC00C7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E0428356-BF4D-45C0-AD51-7358240E47B5}" type="presOf" srcId="{C8C77AB6-36B9-466A-8AC5-F167CA88E66F}" destId="{1971FFB6-88F2-4ECA-92D1-CC8BDAB9282F}" srcOrd="0" destOrd="0" presId="urn:microsoft.com/office/officeart/2005/8/layout/chevron2"/>
    <dgm:cxn modelId="{51045DE9-AA17-4EEB-8BB6-FBBF3E07D189}" type="presOf" srcId="{CF9442D0-FDEE-43BA-91F2-03E5D4A4D2B5}" destId="{3F48E829-2DF2-4E40-B16C-F3E9493C863E}" srcOrd="0" destOrd="0" presId="urn:microsoft.com/office/officeart/2005/8/layout/chevron2"/>
    <dgm:cxn modelId="{873F1928-A753-40F5-8763-9944A91A70A2}" type="presOf" srcId="{62B1C070-DB67-4356-9700-34906B46E6B6}" destId="{DC9C1F37-2395-4B71-8ECC-2B2944CE0DC6}" srcOrd="0" destOrd="0" presId="urn:microsoft.com/office/officeart/2005/8/layout/chevron2"/>
    <dgm:cxn modelId="{65F761FF-B443-4BD2-8878-D7BC4A74988E}" type="presOf" srcId="{E88B0786-E875-4DFF-8E47-E9FE04A8E27D}" destId="{8D5B219D-714A-4000-A329-684F982F89BF}" srcOrd="0" destOrd="0" presId="urn:microsoft.com/office/officeart/2005/8/layout/chevron2"/>
    <dgm:cxn modelId="{69524E06-14BE-49E8-B5F2-F462562DD828}" type="presOf" srcId="{46C27B14-8ADB-4033-92C6-6BD0EE2687BC}" destId="{92D4D632-C230-467B-83DA-54D4F7AFBA30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083949EB-745F-4F86-92F8-25E427E3D641}" type="presOf" srcId="{29EB7AFA-19C0-4CFD-8AF8-E33EA3A82954}" destId="{F47F984B-2C7E-417B-8D81-F027F5C2922E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A9DE2579-30C9-4DAB-87EF-4E13BB50DB46}" type="presParOf" srcId="{8D5B219D-714A-4000-A329-684F982F89BF}" destId="{1118BEEC-F4E5-40F2-8442-D906EBA3A28C}" srcOrd="0" destOrd="0" presId="urn:microsoft.com/office/officeart/2005/8/layout/chevron2"/>
    <dgm:cxn modelId="{EDF94510-1441-4955-AD59-A40260B26B13}" type="presParOf" srcId="{1118BEEC-F4E5-40F2-8442-D906EBA3A28C}" destId="{92D4D632-C230-467B-83DA-54D4F7AFBA30}" srcOrd="0" destOrd="0" presId="urn:microsoft.com/office/officeart/2005/8/layout/chevron2"/>
    <dgm:cxn modelId="{417CB801-48A3-4D0D-9F0D-6A15B75D0C41}" type="presParOf" srcId="{1118BEEC-F4E5-40F2-8442-D906EBA3A28C}" destId="{F47F984B-2C7E-417B-8D81-F027F5C2922E}" srcOrd="1" destOrd="0" presId="urn:microsoft.com/office/officeart/2005/8/layout/chevron2"/>
    <dgm:cxn modelId="{30773F87-9C46-4836-8EFB-066D161DA4EE}" type="presParOf" srcId="{8D5B219D-714A-4000-A329-684F982F89BF}" destId="{06C89AF0-9EDE-4A81-9D82-9FAAC985037A}" srcOrd="1" destOrd="0" presId="urn:microsoft.com/office/officeart/2005/8/layout/chevron2"/>
    <dgm:cxn modelId="{A37AF6F6-D13A-4AA7-AA5A-32D9F73E9E36}" type="presParOf" srcId="{8D5B219D-714A-4000-A329-684F982F89BF}" destId="{BC3F1DB4-22D1-46A2-A5FF-6DF1B7964EE7}" srcOrd="2" destOrd="0" presId="urn:microsoft.com/office/officeart/2005/8/layout/chevron2"/>
    <dgm:cxn modelId="{462D52AC-92D2-4FEE-8493-60E68086DC3C}" type="presParOf" srcId="{BC3F1DB4-22D1-46A2-A5FF-6DF1B7964EE7}" destId="{1971FFB6-88F2-4ECA-92D1-CC8BDAB9282F}" srcOrd="0" destOrd="0" presId="urn:microsoft.com/office/officeart/2005/8/layout/chevron2"/>
    <dgm:cxn modelId="{B419F733-465B-4BFD-A2C6-6F1D1AF218C1}" type="presParOf" srcId="{BC3F1DB4-22D1-46A2-A5FF-6DF1B7964EE7}" destId="{9359D514-2A2E-4F55-BC91-2500552A6ECF}" srcOrd="1" destOrd="0" presId="urn:microsoft.com/office/officeart/2005/8/layout/chevron2"/>
    <dgm:cxn modelId="{90F6CEB7-64B7-4CD7-A344-7309D588DE34}" type="presParOf" srcId="{8D5B219D-714A-4000-A329-684F982F89BF}" destId="{BA55FFD6-D412-4DD3-A89C-9EB382FD41C7}" srcOrd="3" destOrd="0" presId="urn:microsoft.com/office/officeart/2005/8/layout/chevron2"/>
    <dgm:cxn modelId="{2654BBDA-9C63-42B8-8231-B9017F32596D}" type="presParOf" srcId="{8D5B219D-714A-4000-A329-684F982F89BF}" destId="{6A1E1377-D282-415F-B613-98A0CEF51625}" srcOrd="4" destOrd="0" presId="urn:microsoft.com/office/officeart/2005/8/layout/chevron2"/>
    <dgm:cxn modelId="{D3F83A2E-7C44-42B3-9889-C7721A53C1CD}" type="presParOf" srcId="{6A1E1377-D282-415F-B613-98A0CEF51625}" destId="{E1FA5A86-D794-4653-969E-FDE2426F56E4}" srcOrd="0" destOrd="0" presId="urn:microsoft.com/office/officeart/2005/8/layout/chevron2"/>
    <dgm:cxn modelId="{BB555B76-3FEC-45E8-A6DC-A33B04317305}" type="presParOf" srcId="{6A1E1377-D282-415F-B613-98A0CEF51625}" destId="{DC9C1F37-2395-4B71-8ECC-2B2944CE0DC6}" srcOrd="1" destOrd="0" presId="urn:microsoft.com/office/officeart/2005/8/layout/chevron2"/>
    <dgm:cxn modelId="{A767D896-2D20-496B-B2F6-0D3D92586FF7}" type="presParOf" srcId="{8D5B219D-714A-4000-A329-684F982F89BF}" destId="{F9DDC1BC-E67F-48CA-92F5-BA166EFDB884}" srcOrd="5" destOrd="0" presId="urn:microsoft.com/office/officeart/2005/8/layout/chevron2"/>
    <dgm:cxn modelId="{ACDF65D3-BB39-4FA6-A509-2117EE21A012}" type="presParOf" srcId="{8D5B219D-714A-4000-A329-684F982F89BF}" destId="{EBEC25D0-8C5A-427E-A952-52354F7C9A07}" srcOrd="6" destOrd="0" presId="urn:microsoft.com/office/officeart/2005/8/layout/chevron2"/>
    <dgm:cxn modelId="{B7627DB2-CEA4-47DC-93C9-C76CBFE8C79A}" type="presParOf" srcId="{EBEC25D0-8C5A-427E-A952-52354F7C9A07}" destId="{F0D8CB9C-6783-4707-BF0A-5F64B5FC00C7}" srcOrd="0" destOrd="0" presId="urn:microsoft.com/office/officeart/2005/8/layout/chevron2"/>
    <dgm:cxn modelId="{E9CF3B1C-D44B-4627-B657-24308DC73A2B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BO" dirty="0" smtClean="0"/>
            <a:t>Funcionarios Públicos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Servidores Público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Autoridad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Ejecutivo Público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142" custLinFactNeighborY="-2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4FE41E-CBF2-46AC-A471-29E904CA2519}" type="presOf" srcId="{29EB7AFA-19C0-4CFD-8AF8-E33EA3A82954}" destId="{F47F984B-2C7E-417B-8D81-F027F5C2922E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08AA1B82-5D79-4CAC-9B23-3913758CA212}" type="presOf" srcId="{62B1C070-DB67-4356-9700-34906B46E6B6}" destId="{DC9C1F37-2395-4B71-8ECC-2B2944CE0DC6}" srcOrd="0" destOrd="0" presId="urn:microsoft.com/office/officeart/2005/8/layout/chevron2"/>
    <dgm:cxn modelId="{4FCEB383-CB7F-4EC2-B29D-33AC081A1A32}" type="presOf" srcId="{E88B0786-E875-4DFF-8E47-E9FE04A8E27D}" destId="{8D5B219D-714A-4000-A329-684F982F89BF}" srcOrd="0" destOrd="0" presId="urn:microsoft.com/office/officeart/2005/8/layout/chevron2"/>
    <dgm:cxn modelId="{348E129A-1A84-4A0F-A4CE-C1BB0579FF87}" type="presOf" srcId="{3779D11E-75F1-4FCB-8763-4FE22B84AA48}" destId="{9359D514-2A2E-4F55-BC91-2500552A6ECF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2FA6AF26-0537-4B08-BB41-563F050FC13A}" type="presOf" srcId="{CF9442D0-FDEE-43BA-91F2-03E5D4A4D2B5}" destId="{3F48E829-2DF2-4E40-B16C-F3E9493C863E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4D3DE47F-7886-4836-8F08-73E2F8A27697}" type="presOf" srcId="{46C27B14-8ADB-4033-92C6-6BD0EE2687BC}" destId="{92D4D632-C230-467B-83DA-54D4F7AFBA30}" srcOrd="0" destOrd="0" presId="urn:microsoft.com/office/officeart/2005/8/layout/chevron2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2B4E6761-B9B4-469B-BFF4-E68B7B78608C}" type="presOf" srcId="{E2EB6CF0-9B96-4779-8572-AE37C4F884DD}" destId="{E1FA5A86-D794-4653-969E-FDE2426F56E4}" srcOrd="0" destOrd="0" presId="urn:microsoft.com/office/officeart/2005/8/layout/chevron2"/>
    <dgm:cxn modelId="{F05ED91F-A873-4FAB-B151-24B28CBD60A6}" type="presOf" srcId="{C8C77AB6-36B9-466A-8AC5-F167CA88E66F}" destId="{1971FFB6-88F2-4ECA-92D1-CC8BDAB9282F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E7F31913-DD9E-49A6-BE2A-15EF74A450DF}" type="presOf" srcId="{A8AAF443-3B47-40D9-A4AF-446DC967302D}" destId="{F0D8CB9C-6783-4707-BF0A-5F64B5FC00C7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CE7F0A63-9DAA-44AF-8428-FBDEBEC5626E}" type="presParOf" srcId="{8D5B219D-714A-4000-A329-684F982F89BF}" destId="{1118BEEC-F4E5-40F2-8442-D906EBA3A28C}" srcOrd="0" destOrd="0" presId="urn:microsoft.com/office/officeart/2005/8/layout/chevron2"/>
    <dgm:cxn modelId="{C4DB50EB-3963-4DE5-A536-F5609D6779E4}" type="presParOf" srcId="{1118BEEC-F4E5-40F2-8442-D906EBA3A28C}" destId="{92D4D632-C230-467B-83DA-54D4F7AFBA30}" srcOrd="0" destOrd="0" presId="urn:microsoft.com/office/officeart/2005/8/layout/chevron2"/>
    <dgm:cxn modelId="{26B1F643-9637-42E6-82E2-8BD99373EFD1}" type="presParOf" srcId="{1118BEEC-F4E5-40F2-8442-D906EBA3A28C}" destId="{F47F984B-2C7E-417B-8D81-F027F5C2922E}" srcOrd="1" destOrd="0" presId="urn:microsoft.com/office/officeart/2005/8/layout/chevron2"/>
    <dgm:cxn modelId="{6C564239-FE1E-4781-B313-0261D8BAC259}" type="presParOf" srcId="{8D5B219D-714A-4000-A329-684F982F89BF}" destId="{06C89AF0-9EDE-4A81-9D82-9FAAC985037A}" srcOrd="1" destOrd="0" presId="urn:microsoft.com/office/officeart/2005/8/layout/chevron2"/>
    <dgm:cxn modelId="{7BE340C8-FD1F-4279-983C-411A14F22206}" type="presParOf" srcId="{8D5B219D-714A-4000-A329-684F982F89BF}" destId="{BC3F1DB4-22D1-46A2-A5FF-6DF1B7964EE7}" srcOrd="2" destOrd="0" presId="urn:microsoft.com/office/officeart/2005/8/layout/chevron2"/>
    <dgm:cxn modelId="{1DD6E2D7-55FB-49CF-8D38-B99E4C6A3EB2}" type="presParOf" srcId="{BC3F1DB4-22D1-46A2-A5FF-6DF1B7964EE7}" destId="{1971FFB6-88F2-4ECA-92D1-CC8BDAB9282F}" srcOrd="0" destOrd="0" presId="urn:microsoft.com/office/officeart/2005/8/layout/chevron2"/>
    <dgm:cxn modelId="{243F6FC0-B9E5-4FAC-BA53-52D680CBA945}" type="presParOf" srcId="{BC3F1DB4-22D1-46A2-A5FF-6DF1B7964EE7}" destId="{9359D514-2A2E-4F55-BC91-2500552A6ECF}" srcOrd="1" destOrd="0" presId="urn:microsoft.com/office/officeart/2005/8/layout/chevron2"/>
    <dgm:cxn modelId="{5432ECCA-F686-4EE9-A9A9-3D50C53C30BC}" type="presParOf" srcId="{8D5B219D-714A-4000-A329-684F982F89BF}" destId="{BA55FFD6-D412-4DD3-A89C-9EB382FD41C7}" srcOrd="3" destOrd="0" presId="urn:microsoft.com/office/officeart/2005/8/layout/chevron2"/>
    <dgm:cxn modelId="{0C8BEDED-8819-4CD1-A087-B9D7B329CA22}" type="presParOf" srcId="{8D5B219D-714A-4000-A329-684F982F89BF}" destId="{6A1E1377-D282-415F-B613-98A0CEF51625}" srcOrd="4" destOrd="0" presId="urn:microsoft.com/office/officeart/2005/8/layout/chevron2"/>
    <dgm:cxn modelId="{BBB3DA5C-2ACF-4DC0-A3B0-2109C0A0B81F}" type="presParOf" srcId="{6A1E1377-D282-415F-B613-98A0CEF51625}" destId="{E1FA5A86-D794-4653-969E-FDE2426F56E4}" srcOrd="0" destOrd="0" presId="urn:microsoft.com/office/officeart/2005/8/layout/chevron2"/>
    <dgm:cxn modelId="{77D0F6F3-7AE1-4584-890F-57F8E8168F6B}" type="presParOf" srcId="{6A1E1377-D282-415F-B613-98A0CEF51625}" destId="{DC9C1F37-2395-4B71-8ECC-2B2944CE0DC6}" srcOrd="1" destOrd="0" presId="urn:microsoft.com/office/officeart/2005/8/layout/chevron2"/>
    <dgm:cxn modelId="{6ABDDFA2-DD6A-4638-B24C-765A4D6DB3BA}" type="presParOf" srcId="{8D5B219D-714A-4000-A329-684F982F89BF}" destId="{F9DDC1BC-E67F-48CA-92F5-BA166EFDB884}" srcOrd="5" destOrd="0" presId="urn:microsoft.com/office/officeart/2005/8/layout/chevron2"/>
    <dgm:cxn modelId="{8F65220C-C6DA-45F1-BAFE-6C55C1206896}" type="presParOf" srcId="{8D5B219D-714A-4000-A329-684F982F89BF}" destId="{EBEC25D0-8C5A-427E-A952-52354F7C9A07}" srcOrd="6" destOrd="0" presId="urn:microsoft.com/office/officeart/2005/8/layout/chevron2"/>
    <dgm:cxn modelId="{D5B77DED-5FC1-4AB9-B149-E367D585201F}" type="presParOf" srcId="{EBEC25D0-8C5A-427E-A952-52354F7C9A07}" destId="{F0D8CB9C-6783-4707-BF0A-5F64B5FC00C7}" srcOrd="0" destOrd="0" presId="urn:microsoft.com/office/officeart/2005/8/layout/chevron2"/>
    <dgm:cxn modelId="{BC25FEC9-7D50-4D5C-93FA-6F14A3C55CA4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BO" dirty="0" smtClean="0"/>
            <a:t>Responsabilidad administrativa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Responsabilidad Ejecutiva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Responsabilidad Civil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Responsabilidad Penal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142" custLinFactNeighborY="-2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3999601D-B0B3-431D-BEFC-F3859EE5D859}" type="presOf" srcId="{E2EB6CF0-9B96-4779-8572-AE37C4F884DD}" destId="{E1FA5A86-D794-4653-969E-FDE2426F56E4}" srcOrd="0" destOrd="0" presId="urn:microsoft.com/office/officeart/2005/8/layout/chevron2"/>
    <dgm:cxn modelId="{39B96A51-90A7-4B4A-8CC3-30D1A2A409F5}" type="presOf" srcId="{C8C77AB6-36B9-466A-8AC5-F167CA88E66F}" destId="{1971FFB6-88F2-4ECA-92D1-CC8BDAB9282F}" srcOrd="0" destOrd="0" presId="urn:microsoft.com/office/officeart/2005/8/layout/chevron2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CEA87140-EA7F-4137-848E-3BA1B31C338B}" type="presOf" srcId="{3779D11E-75F1-4FCB-8763-4FE22B84AA48}" destId="{9359D514-2A2E-4F55-BC91-2500552A6ECF}" srcOrd="0" destOrd="0" presId="urn:microsoft.com/office/officeart/2005/8/layout/chevron2"/>
    <dgm:cxn modelId="{A0449ED3-2A17-417A-BD3A-E00F3652495C}" type="presOf" srcId="{62B1C070-DB67-4356-9700-34906B46E6B6}" destId="{DC9C1F37-2395-4B71-8ECC-2B2944CE0DC6}" srcOrd="0" destOrd="0" presId="urn:microsoft.com/office/officeart/2005/8/layout/chevron2"/>
    <dgm:cxn modelId="{AC8C3A6B-F5F7-4224-B0D7-B06408FA7AB5}" type="presOf" srcId="{29EB7AFA-19C0-4CFD-8AF8-E33EA3A82954}" destId="{F47F984B-2C7E-417B-8D81-F027F5C2922E}" srcOrd="0" destOrd="0" presId="urn:microsoft.com/office/officeart/2005/8/layout/chevron2"/>
    <dgm:cxn modelId="{BECD71FC-A945-44D6-B2AD-2C9AA2FA9169}" type="presOf" srcId="{A8AAF443-3B47-40D9-A4AF-446DC967302D}" destId="{F0D8CB9C-6783-4707-BF0A-5F64B5FC00C7}" srcOrd="0" destOrd="0" presId="urn:microsoft.com/office/officeart/2005/8/layout/chevron2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A4B1C974-B06D-4013-A7F7-220582F272C2}" type="presOf" srcId="{E88B0786-E875-4DFF-8E47-E9FE04A8E27D}" destId="{8D5B219D-714A-4000-A329-684F982F89BF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ED236E33-28C5-4872-A74C-DF6AE510EB69}" type="presOf" srcId="{46C27B14-8ADB-4033-92C6-6BD0EE2687BC}" destId="{92D4D632-C230-467B-83DA-54D4F7AFBA30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1358C04A-D74C-45A8-9B66-8856BDD7F566}" type="presOf" srcId="{CF9442D0-FDEE-43BA-91F2-03E5D4A4D2B5}" destId="{3F48E829-2DF2-4E40-B16C-F3E9493C863E}" srcOrd="0" destOrd="0" presId="urn:microsoft.com/office/officeart/2005/8/layout/chevron2"/>
    <dgm:cxn modelId="{5E505D7F-7A77-4DF3-8D57-5ACE38D229CA}" type="presParOf" srcId="{8D5B219D-714A-4000-A329-684F982F89BF}" destId="{1118BEEC-F4E5-40F2-8442-D906EBA3A28C}" srcOrd="0" destOrd="0" presId="urn:microsoft.com/office/officeart/2005/8/layout/chevron2"/>
    <dgm:cxn modelId="{0E74DE92-2167-40BC-B3F2-61BFA8ED9B8D}" type="presParOf" srcId="{1118BEEC-F4E5-40F2-8442-D906EBA3A28C}" destId="{92D4D632-C230-467B-83DA-54D4F7AFBA30}" srcOrd="0" destOrd="0" presId="urn:microsoft.com/office/officeart/2005/8/layout/chevron2"/>
    <dgm:cxn modelId="{50B51675-051C-41D8-A036-244279D02732}" type="presParOf" srcId="{1118BEEC-F4E5-40F2-8442-D906EBA3A28C}" destId="{F47F984B-2C7E-417B-8D81-F027F5C2922E}" srcOrd="1" destOrd="0" presId="urn:microsoft.com/office/officeart/2005/8/layout/chevron2"/>
    <dgm:cxn modelId="{C8CC649F-84F5-40B4-B67D-32C47BE1FA06}" type="presParOf" srcId="{8D5B219D-714A-4000-A329-684F982F89BF}" destId="{06C89AF0-9EDE-4A81-9D82-9FAAC985037A}" srcOrd="1" destOrd="0" presId="urn:microsoft.com/office/officeart/2005/8/layout/chevron2"/>
    <dgm:cxn modelId="{714FDE8F-BF83-4BD8-833C-09F700CBA931}" type="presParOf" srcId="{8D5B219D-714A-4000-A329-684F982F89BF}" destId="{BC3F1DB4-22D1-46A2-A5FF-6DF1B7964EE7}" srcOrd="2" destOrd="0" presId="urn:microsoft.com/office/officeart/2005/8/layout/chevron2"/>
    <dgm:cxn modelId="{AB3ABF45-6A5F-4AEB-BC75-7332A3489811}" type="presParOf" srcId="{BC3F1DB4-22D1-46A2-A5FF-6DF1B7964EE7}" destId="{1971FFB6-88F2-4ECA-92D1-CC8BDAB9282F}" srcOrd="0" destOrd="0" presId="urn:microsoft.com/office/officeart/2005/8/layout/chevron2"/>
    <dgm:cxn modelId="{DD002AB9-46F7-413A-81A4-3E8D152A004B}" type="presParOf" srcId="{BC3F1DB4-22D1-46A2-A5FF-6DF1B7964EE7}" destId="{9359D514-2A2E-4F55-BC91-2500552A6ECF}" srcOrd="1" destOrd="0" presId="urn:microsoft.com/office/officeart/2005/8/layout/chevron2"/>
    <dgm:cxn modelId="{5A9ACAAA-30C3-41D4-8E21-8D123E1820AE}" type="presParOf" srcId="{8D5B219D-714A-4000-A329-684F982F89BF}" destId="{BA55FFD6-D412-4DD3-A89C-9EB382FD41C7}" srcOrd="3" destOrd="0" presId="urn:microsoft.com/office/officeart/2005/8/layout/chevron2"/>
    <dgm:cxn modelId="{DBBB1023-101A-49BA-BD2F-A4720FF5E7FA}" type="presParOf" srcId="{8D5B219D-714A-4000-A329-684F982F89BF}" destId="{6A1E1377-D282-415F-B613-98A0CEF51625}" srcOrd="4" destOrd="0" presId="urn:microsoft.com/office/officeart/2005/8/layout/chevron2"/>
    <dgm:cxn modelId="{E7715B44-605E-4446-800D-AEC86FD1F0B0}" type="presParOf" srcId="{6A1E1377-D282-415F-B613-98A0CEF51625}" destId="{E1FA5A86-D794-4653-969E-FDE2426F56E4}" srcOrd="0" destOrd="0" presId="urn:microsoft.com/office/officeart/2005/8/layout/chevron2"/>
    <dgm:cxn modelId="{E441058E-8047-47C8-963D-7A21D43A4271}" type="presParOf" srcId="{6A1E1377-D282-415F-B613-98A0CEF51625}" destId="{DC9C1F37-2395-4B71-8ECC-2B2944CE0DC6}" srcOrd="1" destOrd="0" presId="urn:microsoft.com/office/officeart/2005/8/layout/chevron2"/>
    <dgm:cxn modelId="{AE018054-B4F3-4896-90EF-BF00A4B2CEAA}" type="presParOf" srcId="{8D5B219D-714A-4000-A329-684F982F89BF}" destId="{F9DDC1BC-E67F-48CA-92F5-BA166EFDB884}" srcOrd="5" destOrd="0" presId="urn:microsoft.com/office/officeart/2005/8/layout/chevron2"/>
    <dgm:cxn modelId="{630F1597-DE5B-4A97-B65B-28BD5CA62198}" type="presParOf" srcId="{8D5B219D-714A-4000-A329-684F982F89BF}" destId="{EBEC25D0-8C5A-427E-A952-52354F7C9A07}" srcOrd="6" destOrd="0" presId="urn:microsoft.com/office/officeart/2005/8/layout/chevron2"/>
    <dgm:cxn modelId="{79EC1F77-A208-4C57-B2B2-017CBFCC7F72}" type="presParOf" srcId="{EBEC25D0-8C5A-427E-A952-52354F7C9A07}" destId="{F0D8CB9C-6783-4707-BF0A-5F64B5FC00C7}" srcOrd="0" destOrd="0" presId="urn:microsoft.com/office/officeart/2005/8/layout/chevron2"/>
    <dgm:cxn modelId="{6C5CAA60-2490-48D9-BA38-5FF776433668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pPr algn="just"/>
          <a:r>
            <a:rPr lang="es-BO" dirty="0" smtClean="0"/>
            <a:t>Promueve la práctica del bienestar de la y es estudiante y la comunidad educativa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pPr algn="just"/>
          <a:r>
            <a:rPr lang="es-BO" dirty="0" smtClean="0"/>
            <a:t>Promueve la práctica de la honestidad y la responsabilidad con uno mismo y con la comunidad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Promueve la práctica de la libertad y soberanía en sus decisiones educativas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BO" dirty="0" smtClean="0"/>
            <a:t>Todas las anteriores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142" custLinFactNeighborY="-2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86C5B88D-8B21-4E7D-9A7A-CF31364803A3}" type="presOf" srcId="{A8AAF443-3B47-40D9-A4AF-446DC967302D}" destId="{F0D8CB9C-6783-4707-BF0A-5F64B5FC00C7}" srcOrd="0" destOrd="0" presId="urn:microsoft.com/office/officeart/2005/8/layout/chevron2"/>
    <dgm:cxn modelId="{83CC6306-794B-4214-809A-46BD133BBAE9}" type="presOf" srcId="{46C27B14-8ADB-4033-92C6-6BD0EE2687BC}" destId="{92D4D632-C230-467B-83DA-54D4F7AFBA30}" srcOrd="0" destOrd="0" presId="urn:microsoft.com/office/officeart/2005/8/layout/chevron2"/>
    <dgm:cxn modelId="{7DC9233A-C30E-4249-89C7-CD8A47FE2972}" type="presOf" srcId="{E2EB6CF0-9B96-4779-8572-AE37C4F884DD}" destId="{E1FA5A86-D794-4653-969E-FDE2426F56E4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F2B556C4-42CB-497C-910F-11E0587F7912}" type="presOf" srcId="{62B1C070-DB67-4356-9700-34906B46E6B6}" destId="{DC9C1F37-2395-4B71-8ECC-2B2944CE0DC6}" srcOrd="0" destOrd="0" presId="urn:microsoft.com/office/officeart/2005/8/layout/chevron2"/>
    <dgm:cxn modelId="{1878F381-8DDE-4ABD-A1B4-EE24B6DB49B8}" type="presOf" srcId="{CF9442D0-FDEE-43BA-91F2-03E5D4A4D2B5}" destId="{3F48E829-2DF2-4E40-B16C-F3E9493C863E}" srcOrd="0" destOrd="0" presId="urn:microsoft.com/office/officeart/2005/8/layout/chevron2"/>
    <dgm:cxn modelId="{E38B9069-1D42-4651-B350-00ACE8A1F196}" type="presOf" srcId="{29EB7AFA-19C0-4CFD-8AF8-E33EA3A82954}" destId="{F47F984B-2C7E-417B-8D81-F027F5C2922E}" srcOrd="0" destOrd="0" presId="urn:microsoft.com/office/officeart/2005/8/layout/chevron2"/>
    <dgm:cxn modelId="{ADF5837E-F6B2-47B7-AB2B-6088CD86EB80}" type="presOf" srcId="{C8C77AB6-36B9-466A-8AC5-F167CA88E66F}" destId="{1971FFB6-88F2-4ECA-92D1-CC8BDAB9282F}" srcOrd="0" destOrd="0" presId="urn:microsoft.com/office/officeart/2005/8/layout/chevron2"/>
    <dgm:cxn modelId="{907FA357-A5C8-42AA-A02A-9539DA42954A}" type="presOf" srcId="{3779D11E-75F1-4FCB-8763-4FE22B84AA48}" destId="{9359D514-2A2E-4F55-BC91-2500552A6ECF}" srcOrd="0" destOrd="0" presId="urn:microsoft.com/office/officeart/2005/8/layout/chevron2"/>
    <dgm:cxn modelId="{A3AD3D43-243D-4188-BF9D-313874AA208A}" type="presOf" srcId="{E88B0786-E875-4DFF-8E47-E9FE04A8E27D}" destId="{8D5B219D-714A-4000-A329-684F982F89BF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D51919F6-A275-47F8-9962-30908EA93F48}" type="presParOf" srcId="{8D5B219D-714A-4000-A329-684F982F89BF}" destId="{1118BEEC-F4E5-40F2-8442-D906EBA3A28C}" srcOrd="0" destOrd="0" presId="urn:microsoft.com/office/officeart/2005/8/layout/chevron2"/>
    <dgm:cxn modelId="{31989012-4ED6-4292-91EB-1B69EFA8B96B}" type="presParOf" srcId="{1118BEEC-F4E5-40F2-8442-D906EBA3A28C}" destId="{92D4D632-C230-467B-83DA-54D4F7AFBA30}" srcOrd="0" destOrd="0" presId="urn:microsoft.com/office/officeart/2005/8/layout/chevron2"/>
    <dgm:cxn modelId="{AFBD75CE-56EB-4BDC-BDEA-6D0FF9D4FAFB}" type="presParOf" srcId="{1118BEEC-F4E5-40F2-8442-D906EBA3A28C}" destId="{F47F984B-2C7E-417B-8D81-F027F5C2922E}" srcOrd="1" destOrd="0" presId="urn:microsoft.com/office/officeart/2005/8/layout/chevron2"/>
    <dgm:cxn modelId="{D17D8587-0E91-485B-B152-AC8B4AF4A731}" type="presParOf" srcId="{8D5B219D-714A-4000-A329-684F982F89BF}" destId="{06C89AF0-9EDE-4A81-9D82-9FAAC985037A}" srcOrd="1" destOrd="0" presId="urn:microsoft.com/office/officeart/2005/8/layout/chevron2"/>
    <dgm:cxn modelId="{34F3D6BA-4D76-4DDA-80AA-25E4F0E16F79}" type="presParOf" srcId="{8D5B219D-714A-4000-A329-684F982F89BF}" destId="{BC3F1DB4-22D1-46A2-A5FF-6DF1B7964EE7}" srcOrd="2" destOrd="0" presId="urn:microsoft.com/office/officeart/2005/8/layout/chevron2"/>
    <dgm:cxn modelId="{DF914611-0B54-4F7D-B898-F872A9904D78}" type="presParOf" srcId="{BC3F1DB4-22D1-46A2-A5FF-6DF1B7964EE7}" destId="{1971FFB6-88F2-4ECA-92D1-CC8BDAB9282F}" srcOrd="0" destOrd="0" presId="urn:microsoft.com/office/officeart/2005/8/layout/chevron2"/>
    <dgm:cxn modelId="{18FC4EC3-BF80-4ED3-8A1C-37EABD43B3FF}" type="presParOf" srcId="{BC3F1DB4-22D1-46A2-A5FF-6DF1B7964EE7}" destId="{9359D514-2A2E-4F55-BC91-2500552A6ECF}" srcOrd="1" destOrd="0" presId="urn:microsoft.com/office/officeart/2005/8/layout/chevron2"/>
    <dgm:cxn modelId="{CC24EEC7-41A3-4150-A14E-EF57B32B5B6D}" type="presParOf" srcId="{8D5B219D-714A-4000-A329-684F982F89BF}" destId="{BA55FFD6-D412-4DD3-A89C-9EB382FD41C7}" srcOrd="3" destOrd="0" presId="urn:microsoft.com/office/officeart/2005/8/layout/chevron2"/>
    <dgm:cxn modelId="{A539E9E2-6578-4ACC-8EE8-F13F076E11A7}" type="presParOf" srcId="{8D5B219D-714A-4000-A329-684F982F89BF}" destId="{6A1E1377-D282-415F-B613-98A0CEF51625}" srcOrd="4" destOrd="0" presId="urn:microsoft.com/office/officeart/2005/8/layout/chevron2"/>
    <dgm:cxn modelId="{4F116AED-D5E2-42C4-B86B-996122E5D922}" type="presParOf" srcId="{6A1E1377-D282-415F-B613-98A0CEF51625}" destId="{E1FA5A86-D794-4653-969E-FDE2426F56E4}" srcOrd="0" destOrd="0" presId="urn:microsoft.com/office/officeart/2005/8/layout/chevron2"/>
    <dgm:cxn modelId="{4579F0E8-31D3-4051-B62D-5E3ACDDA4B4A}" type="presParOf" srcId="{6A1E1377-D282-415F-B613-98A0CEF51625}" destId="{DC9C1F37-2395-4B71-8ECC-2B2944CE0DC6}" srcOrd="1" destOrd="0" presId="urn:microsoft.com/office/officeart/2005/8/layout/chevron2"/>
    <dgm:cxn modelId="{D7E94154-B15C-4B6D-8CE1-317760A6D2A9}" type="presParOf" srcId="{8D5B219D-714A-4000-A329-684F982F89BF}" destId="{F9DDC1BC-E67F-48CA-92F5-BA166EFDB884}" srcOrd="5" destOrd="0" presId="urn:microsoft.com/office/officeart/2005/8/layout/chevron2"/>
    <dgm:cxn modelId="{31540DD0-A32C-4D25-A352-8B6BB68B7F07}" type="presParOf" srcId="{8D5B219D-714A-4000-A329-684F982F89BF}" destId="{EBEC25D0-8C5A-427E-A952-52354F7C9A07}" srcOrd="6" destOrd="0" presId="urn:microsoft.com/office/officeart/2005/8/layout/chevron2"/>
    <dgm:cxn modelId="{6B397770-6D55-46A3-9B2D-13DB7D2C2845}" type="presParOf" srcId="{EBEC25D0-8C5A-427E-A952-52354F7C9A07}" destId="{F0D8CB9C-6783-4707-BF0A-5F64B5FC00C7}" srcOrd="0" destOrd="0" presId="urn:microsoft.com/office/officeart/2005/8/layout/chevron2"/>
    <dgm:cxn modelId="{74A38511-2A06-4A85-82C9-D8A8926DAA94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BO" dirty="0" smtClean="0"/>
            <a:t>Enriquecimiento Ilícito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Cohecho activo Transnacional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Cohecho pasivo Transnacional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BO" dirty="0" smtClean="0"/>
            <a:t>Falsedad en la declaración jurada de bienes y rentas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142" custLinFactNeighborY="-2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0EAEA847-12ED-4A15-8F84-C01C51B2C504}" type="presOf" srcId="{E88B0786-E875-4DFF-8E47-E9FE04A8E27D}" destId="{8D5B219D-714A-4000-A329-684F982F89BF}" srcOrd="0" destOrd="0" presId="urn:microsoft.com/office/officeart/2005/8/layout/chevron2"/>
    <dgm:cxn modelId="{1534AD33-46E9-45E2-81B5-35DD8B6BAB21}" type="presOf" srcId="{C8C77AB6-36B9-466A-8AC5-F167CA88E66F}" destId="{1971FFB6-88F2-4ECA-92D1-CC8BDAB9282F}" srcOrd="0" destOrd="0" presId="urn:microsoft.com/office/officeart/2005/8/layout/chevron2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58BBAD0E-7880-4780-BEDF-22C2352320EC}" type="presOf" srcId="{3779D11E-75F1-4FCB-8763-4FE22B84AA48}" destId="{9359D514-2A2E-4F55-BC91-2500552A6ECF}" srcOrd="0" destOrd="0" presId="urn:microsoft.com/office/officeart/2005/8/layout/chevron2"/>
    <dgm:cxn modelId="{BBDE3DF0-92C7-4AF0-8CF6-C23191131C69}" type="presOf" srcId="{46C27B14-8ADB-4033-92C6-6BD0EE2687BC}" destId="{92D4D632-C230-467B-83DA-54D4F7AFBA30}" srcOrd="0" destOrd="0" presId="urn:microsoft.com/office/officeart/2005/8/layout/chevron2"/>
    <dgm:cxn modelId="{4265F12F-208D-459D-B428-146086803429}" type="presOf" srcId="{E2EB6CF0-9B96-4779-8572-AE37C4F884DD}" destId="{E1FA5A86-D794-4653-969E-FDE2426F56E4}" srcOrd="0" destOrd="0" presId="urn:microsoft.com/office/officeart/2005/8/layout/chevron2"/>
    <dgm:cxn modelId="{5E0519DA-1D97-4CB7-9530-AB03B7ACA806}" type="presOf" srcId="{62B1C070-DB67-4356-9700-34906B46E6B6}" destId="{DC9C1F37-2395-4B71-8ECC-2B2944CE0DC6}" srcOrd="0" destOrd="0" presId="urn:microsoft.com/office/officeart/2005/8/layout/chevron2"/>
    <dgm:cxn modelId="{2A1C7DC7-EA82-44C8-8C38-DFDB809FFD5B}" type="presOf" srcId="{CF9442D0-FDEE-43BA-91F2-03E5D4A4D2B5}" destId="{3F48E829-2DF2-4E40-B16C-F3E9493C863E}" srcOrd="0" destOrd="0" presId="urn:microsoft.com/office/officeart/2005/8/layout/chevron2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08D5A223-ED39-4CC8-8CC6-AF2BC4406636}" type="presOf" srcId="{A8AAF443-3B47-40D9-A4AF-446DC967302D}" destId="{F0D8CB9C-6783-4707-BF0A-5F64B5FC00C7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360BF725-984B-4EF8-8CE6-461812FEE4AC}" type="presOf" srcId="{29EB7AFA-19C0-4CFD-8AF8-E33EA3A82954}" destId="{F47F984B-2C7E-417B-8D81-F027F5C2922E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E2D76AB4-015A-4530-8508-D7F857BC59A6}" type="presParOf" srcId="{8D5B219D-714A-4000-A329-684F982F89BF}" destId="{1118BEEC-F4E5-40F2-8442-D906EBA3A28C}" srcOrd="0" destOrd="0" presId="urn:microsoft.com/office/officeart/2005/8/layout/chevron2"/>
    <dgm:cxn modelId="{C32D2F3D-BFD1-4EA9-9378-93CC4EB0E52B}" type="presParOf" srcId="{1118BEEC-F4E5-40F2-8442-D906EBA3A28C}" destId="{92D4D632-C230-467B-83DA-54D4F7AFBA30}" srcOrd="0" destOrd="0" presId="urn:microsoft.com/office/officeart/2005/8/layout/chevron2"/>
    <dgm:cxn modelId="{B0AD6B45-7C79-4BCD-8590-2DF9DB826939}" type="presParOf" srcId="{1118BEEC-F4E5-40F2-8442-D906EBA3A28C}" destId="{F47F984B-2C7E-417B-8D81-F027F5C2922E}" srcOrd="1" destOrd="0" presId="urn:microsoft.com/office/officeart/2005/8/layout/chevron2"/>
    <dgm:cxn modelId="{FB35F8A4-E194-4377-B620-79EF1F4FD996}" type="presParOf" srcId="{8D5B219D-714A-4000-A329-684F982F89BF}" destId="{06C89AF0-9EDE-4A81-9D82-9FAAC985037A}" srcOrd="1" destOrd="0" presId="urn:microsoft.com/office/officeart/2005/8/layout/chevron2"/>
    <dgm:cxn modelId="{D9761ED2-4322-4CC8-B4B8-57265E31A161}" type="presParOf" srcId="{8D5B219D-714A-4000-A329-684F982F89BF}" destId="{BC3F1DB4-22D1-46A2-A5FF-6DF1B7964EE7}" srcOrd="2" destOrd="0" presId="urn:microsoft.com/office/officeart/2005/8/layout/chevron2"/>
    <dgm:cxn modelId="{91DC1266-3751-4508-8AB0-D30F298BD384}" type="presParOf" srcId="{BC3F1DB4-22D1-46A2-A5FF-6DF1B7964EE7}" destId="{1971FFB6-88F2-4ECA-92D1-CC8BDAB9282F}" srcOrd="0" destOrd="0" presId="urn:microsoft.com/office/officeart/2005/8/layout/chevron2"/>
    <dgm:cxn modelId="{662390A3-18BB-47DA-9652-548EB62FD179}" type="presParOf" srcId="{BC3F1DB4-22D1-46A2-A5FF-6DF1B7964EE7}" destId="{9359D514-2A2E-4F55-BC91-2500552A6ECF}" srcOrd="1" destOrd="0" presId="urn:microsoft.com/office/officeart/2005/8/layout/chevron2"/>
    <dgm:cxn modelId="{9777EBFA-EB38-4CEC-B298-FDC0D5B1BE54}" type="presParOf" srcId="{8D5B219D-714A-4000-A329-684F982F89BF}" destId="{BA55FFD6-D412-4DD3-A89C-9EB382FD41C7}" srcOrd="3" destOrd="0" presId="urn:microsoft.com/office/officeart/2005/8/layout/chevron2"/>
    <dgm:cxn modelId="{D5BC9FA6-6283-4437-A276-9C7F3D0DADCC}" type="presParOf" srcId="{8D5B219D-714A-4000-A329-684F982F89BF}" destId="{6A1E1377-D282-415F-B613-98A0CEF51625}" srcOrd="4" destOrd="0" presId="urn:microsoft.com/office/officeart/2005/8/layout/chevron2"/>
    <dgm:cxn modelId="{E6EEDA34-34CB-43C2-A307-72BF0AAC6F84}" type="presParOf" srcId="{6A1E1377-D282-415F-B613-98A0CEF51625}" destId="{E1FA5A86-D794-4653-969E-FDE2426F56E4}" srcOrd="0" destOrd="0" presId="urn:microsoft.com/office/officeart/2005/8/layout/chevron2"/>
    <dgm:cxn modelId="{AA5A7061-F936-4844-938B-4078CD3F6C33}" type="presParOf" srcId="{6A1E1377-D282-415F-B613-98A0CEF51625}" destId="{DC9C1F37-2395-4B71-8ECC-2B2944CE0DC6}" srcOrd="1" destOrd="0" presId="urn:microsoft.com/office/officeart/2005/8/layout/chevron2"/>
    <dgm:cxn modelId="{0B5A922D-61BD-4594-8904-B98C9CB8F079}" type="presParOf" srcId="{8D5B219D-714A-4000-A329-684F982F89BF}" destId="{F9DDC1BC-E67F-48CA-92F5-BA166EFDB884}" srcOrd="5" destOrd="0" presId="urn:microsoft.com/office/officeart/2005/8/layout/chevron2"/>
    <dgm:cxn modelId="{30C0E72E-BB82-4EBE-8E3C-0FAAB8742C79}" type="presParOf" srcId="{8D5B219D-714A-4000-A329-684F982F89BF}" destId="{EBEC25D0-8C5A-427E-A952-52354F7C9A07}" srcOrd="6" destOrd="0" presId="urn:microsoft.com/office/officeart/2005/8/layout/chevron2"/>
    <dgm:cxn modelId="{87B01612-32F0-46EB-9809-7D8DFB1A84AA}" type="presParOf" srcId="{EBEC25D0-8C5A-427E-A952-52354F7C9A07}" destId="{F0D8CB9C-6783-4707-BF0A-5F64B5FC00C7}" srcOrd="0" destOrd="0" presId="urn:microsoft.com/office/officeart/2005/8/layout/chevron2"/>
    <dgm:cxn modelId="{4EF8F0B3-63DF-4C6F-9029-570D74B157D0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BO" dirty="0" smtClean="0"/>
            <a:t>Incumplimiento de deberes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Exacciones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Concusión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BO" dirty="0" smtClean="0"/>
            <a:t>Ninguna de las anteriores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142" custLinFactNeighborY="-2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C42DE8E-D8E0-4030-8816-B6FD33F59081}" type="presOf" srcId="{62B1C070-DB67-4356-9700-34906B46E6B6}" destId="{DC9C1F37-2395-4B71-8ECC-2B2944CE0DC6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14484AC9-9B4A-4050-B63B-6717B6528F14}" type="presOf" srcId="{CF9442D0-FDEE-43BA-91F2-03E5D4A4D2B5}" destId="{3F48E829-2DF2-4E40-B16C-F3E9493C863E}" srcOrd="0" destOrd="0" presId="urn:microsoft.com/office/officeart/2005/8/layout/chevron2"/>
    <dgm:cxn modelId="{AD83FE2C-2DB6-495B-ABEA-88775EE637BB}" type="presOf" srcId="{C8C77AB6-36B9-466A-8AC5-F167CA88E66F}" destId="{1971FFB6-88F2-4ECA-92D1-CC8BDAB9282F}" srcOrd="0" destOrd="0" presId="urn:microsoft.com/office/officeart/2005/8/layout/chevron2"/>
    <dgm:cxn modelId="{77F98036-9388-45DE-A2F6-5EC02DE2D65B}" type="presOf" srcId="{46C27B14-8ADB-4033-92C6-6BD0EE2687BC}" destId="{92D4D632-C230-467B-83DA-54D4F7AFBA30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54AD4508-4C5E-4116-8168-F1E17A76F78F}" type="presOf" srcId="{3779D11E-75F1-4FCB-8763-4FE22B84AA48}" destId="{9359D514-2A2E-4F55-BC91-2500552A6ECF}" srcOrd="0" destOrd="0" presId="urn:microsoft.com/office/officeart/2005/8/layout/chevron2"/>
    <dgm:cxn modelId="{2598DFF1-36C5-475E-B741-7B8CCD72D34A}" type="presOf" srcId="{A8AAF443-3B47-40D9-A4AF-446DC967302D}" destId="{F0D8CB9C-6783-4707-BF0A-5F64B5FC00C7}" srcOrd="0" destOrd="0" presId="urn:microsoft.com/office/officeart/2005/8/layout/chevron2"/>
    <dgm:cxn modelId="{F2B92587-17C0-44CD-9CDA-40CB071E91DF}" type="presOf" srcId="{E2EB6CF0-9B96-4779-8572-AE37C4F884DD}" destId="{E1FA5A86-D794-4653-969E-FDE2426F56E4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F95A2CD1-752C-4080-8BE8-A69C84EA9523}" type="presOf" srcId="{E88B0786-E875-4DFF-8E47-E9FE04A8E27D}" destId="{8D5B219D-714A-4000-A329-684F982F89BF}" srcOrd="0" destOrd="0" presId="urn:microsoft.com/office/officeart/2005/8/layout/chevron2"/>
    <dgm:cxn modelId="{A07726BB-C279-493C-882B-E997642372AA}" type="presOf" srcId="{29EB7AFA-19C0-4CFD-8AF8-E33EA3A82954}" destId="{F47F984B-2C7E-417B-8D81-F027F5C2922E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191A3CAB-886D-4B8E-A0E0-92110DD8340E}" type="presParOf" srcId="{8D5B219D-714A-4000-A329-684F982F89BF}" destId="{1118BEEC-F4E5-40F2-8442-D906EBA3A28C}" srcOrd="0" destOrd="0" presId="urn:microsoft.com/office/officeart/2005/8/layout/chevron2"/>
    <dgm:cxn modelId="{0B365E99-4EF0-488E-A31B-E6511739E8B3}" type="presParOf" srcId="{1118BEEC-F4E5-40F2-8442-D906EBA3A28C}" destId="{92D4D632-C230-467B-83DA-54D4F7AFBA30}" srcOrd="0" destOrd="0" presId="urn:microsoft.com/office/officeart/2005/8/layout/chevron2"/>
    <dgm:cxn modelId="{D5681123-DC78-407C-B73B-37DD62C59B01}" type="presParOf" srcId="{1118BEEC-F4E5-40F2-8442-D906EBA3A28C}" destId="{F47F984B-2C7E-417B-8D81-F027F5C2922E}" srcOrd="1" destOrd="0" presId="urn:microsoft.com/office/officeart/2005/8/layout/chevron2"/>
    <dgm:cxn modelId="{851D2B07-07B4-49D5-AF17-BBCCB376B648}" type="presParOf" srcId="{8D5B219D-714A-4000-A329-684F982F89BF}" destId="{06C89AF0-9EDE-4A81-9D82-9FAAC985037A}" srcOrd="1" destOrd="0" presId="urn:microsoft.com/office/officeart/2005/8/layout/chevron2"/>
    <dgm:cxn modelId="{B58DFF56-4C09-4F64-A4A6-CB4A4E358FD1}" type="presParOf" srcId="{8D5B219D-714A-4000-A329-684F982F89BF}" destId="{BC3F1DB4-22D1-46A2-A5FF-6DF1B7964EE7}" srcOrd="2" destOrd="0" presId="urn:microsoft.com/office/officeart/2005/8/layout/chevron2"/>
    <dgm:cxn modelId="{CFB0D4D4-8D3A-470E-9280-255B0AE82A01}" type="presParOf" srcId="{BC3F1DB4-22D1-46A2-A5FF-6DF1B7964EE7}" destId="{1971FFB6-88F2-4ECA-92D1-CC8BDAB9282F}" srcOrd="0" destOrd="0" presId="urn:microsoft.com/office/officeart/2005/8/layout/chevron2"/>
    <dgm:cxn modelId="{3A1D16A0-639B-4E25-BDCF-258194BBC693}" type="presParOf" srcId="{BC3F1DB4-22D1-46A2-A5FF-6DF1B7964EE7}" destId="{9359D514-2A2E-4F55-BC91-2500552A6ECF}" srcOrd="1" destOrd="0" presId="urn:microsoft.com/office/officeart/2005/8/layout/chevron2"/>
    <dgm:cxn modelId="{C5E6F4F3-A527-42A9-91A9-758F92952C5D}" type="presParOf" srcId="{8D5B219D-714A-4000-A329-684F982F89BF}" destId="{BA55FFD6-D412-4DD3-A89C-9EB382FD41C7}" srcOrd="3" destOrd="0" presId="urn:microsoft.com/office/officeart/2005/8/layout/chevron2"/>
    <dgm:cxn modelId="{7649271C-4C2B-4D59-A6C4-24DBE864D292}" type="presParOf" srcId="{8D5B219D-714A-4000-A329-684F982F89BF}" destId="{6A1E1377-D282-415F-B613-98A0CEF51625}" srcOrd="4" destOrd="0" presId="urn:microsoft.com/office/officeart/2005/8/layout/chevron2"/>
    <dgm:cxn modelId="{AD1C2E2F-1C85-4D13-B674-5EBEF7140A34}" type="presParOf" srcId="{6A1E1377-D282-415F-B613-98A0CEF51625}" destId="{E1FA5A86-D794-4653-969E-FDE2426F56E4}" srcOrd="0" destOrd="0" presId="urn:microsoft.com/office/officeart/2005/8/layout/chevron2"/>
    <dgm:cxn modelId="{B3235B12-3214-4AA7-B468-8992F6B5A5D3}" type="presParOf" srcId="{6A1E1377-D282-415F-B613-98A0CEF51625}" destId="{DC9C1F37-2395-4B71-8ECC-2B2944CE0DC6}" srcOrd="1" destOrd="0" presId="urn:microsoft.com/office/officeart/2005/8/layout/chevron2"/>
    <dgm:cxn modelId="{CFC0B757-2758-4034-86DB-29B682694966}" type="presParOf" srcId="{8D5B219D-714A-4000-A329-684F982F89BF}" destId="{F9DDC1BC-E67F-48CA-92F5-BA166EFDB884}" srcOrd="5" destOrd="0" presId="urn:microsoft.com/office/officeart/2005/8/layout/chevron2"/>
    <dgm:cxn modelId="{ECA62513-5E1D-4660-80A2-5A2409F4A7A4}" type="presParOf" srcId="{8D5B219D-714A-4000-A329-684F982F89BF}" destId="{EBEC25D0-8C5A-427E-A952-52354F7C9A07}" srcOrd="6" destOrd="0" presId="urn:microsoft.com/office/officeart/2005/8/layout/chevron2"/>
    <dgm:cxn modelId="{D3CDD2A9-70E6-4361-8080-1BB1ECC20A2A}" type="presParOf" srcId="{EBEC25D0-8C5A-427E-A952-52354F7C9A07}" destId="{F0D8CB9C-6783-4707-BF0A-5F64B5FC00C7}" srcOrd="0" destOrd="0" presId="urn:microsoft.com/office/officeart/2005/8/layout/chevron2"/>
    <dgm:cxn modelId="{7F2D3F79-971A-4355-9C15-551B5DBBE4CA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BO" dirty="0" smtClean="0"/>
            <a:t>La educación transforma las dimensiones económicas, sociales y políticas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pPr algn="just"/>
          <a:r>
            <a:rPr lang="es-BO" dirty="0" smtClean="0"/>
            <a:t>La educación es universal, científica, técnica, tecnológica y productiva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pPr algn="just"/>
          <a:r>
            <a:rPr lang="es-BO" dirty="0" smtClean="0"/>
            <a:t>La educación es intracultural, intercultural y plurilingüe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BO" dirty="0" smtClean="0"/>
            <a:t>Todas las anteriores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142" custLinFactNeighborY="-2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580E1E9-112B-4D70-B8E2-490A300E4BAF}" type="presOf" srcId="{CF9442D0-FDEE-43BA-91F2-03E5D4A4D2B5}" destId="{3F48E829-2DF2-4E40-B16C-F3E9493C863E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DE6A3DEA-B247-4F20-A6AF-4331504C68D4}" type="presOf" srcId="{A8AAF443-3B47-40D9-A4AF-446DC967302D}" destId="{F0D8CB9C-6783-4707-BF0A-5F64B5FC00C7}" srcOrd="0" destOrd="0" presId="urn:microsoft.com/office/officeart/2005/8/layout/chevron2"/>
    <dgm:cxn modelId="{E613B012-D324-4BFE-816F-25BC8B84BEDD}" type="presOf" srcId="{46C27B14-8ADB-4033-92C6-6BD0EE2687BC}" destId="{92D4D632-C230-467B-83DA-54D4F7AFBA30}" srcOrd="0" destOrd="0" presId="urn:microsoft.com/office/officeart/2005/8/layout/chevron2"/>
    <dgm:cxn modelId="{AEA715B0-49FA-4858-9FB3-272BAF8F5D6E}" type="presOf" srcId="{29EB7AFA-19C0-4CFD-8AF8-E33EA3A82954}" destId="{F47F984B-2C7E-417B-8D81-F027F5C2922E}" srcOrd="0" destOrd="0" presId="urn:microsoft.com/office/officeart/2005/8/layout/chevron2"/>
    <dgm:cxn modelId="{F7279066-5309-45D0-98F2-DC8E5A5A8F8D}" type="presOf" srcId="{C8C77AB6-36B9-466A-8AC5-F167CA88E66F}" destId="{1971FFB6-88F2-4ECA-92D1-CC8BDAB9282F}" srcOrd="0" destOrd="0" presId="urn:microsoft.com/office/officeart/2005/8/layout/chevron2"/>
    <dgm:cxn modelId="{DB5C8D2F-E7BF-4153-AC19-62118CC4FE1F}" type="presOf" srcId="{E2EB6CF0-9B96-4779-8572-AE37C4F884DD}" destId="{E1FA5A86-D794-4653-969E-FDE2426F56E4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763CACA3-F931-4EB0-98A6-8E19D62884C6}" type="presOf" srcId="{3779D11E-75F1-4FCB-8763-4FE22B84AA48}" destId="{9359D514-2A2E-4F55-BC91-2500552A6ECF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A576FC2E-B456-4A9E-A501-028B9063D783}" type="presOf" srcId="{E88B0786-E875-4DFF-8E47-E9FE04A8E27D}" destId="{8D5B219D-714A-4000-A329-684F982F89BF}" srcOrd="0" destOrd="0" presId="urn:microsoft.com/office/officeart/2005/8/layout/chevron2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211CDF71-716F-42DD-9347-49725000F13E}" type="presOf" srcId="{62B1C070-DB67-4356-9700-34906B46E6B6}" destId="{DC9C1F37-2395-4B71-8ECC-2B2944CE0DC6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C6FE4AF9-36DF-45D9-8BA5-54A01A160DA6}" type="presParOf" srcId="{8D5B219D-714A-4000-A329-684F982F89BF}" destId="{1118BEEC-F4E5-40F2-8442-D906EBA3A28C}" srcOrd="0" destOrd="0" presId="urn:microsoft.com/office/officeart/2005/8/layout/chevron2"/>
    <dgm:cxn modelId="{8A764D45-D2B8-4D15-BFB4-AFA09F0CE05A}" type="presParOf" srcId="{1118BEEC-F4E5-40F2-8442-D906EBA3A28C}" destId="{92D4D632-C230-467B-83DA-54D4F7AFBA30}" srcOrd="0" destOrd="0" presId="urn:microsoft.com/office/officeart/2005/8/layout/chevron2"/>
    <dgm:cxn modelId="{DB426E0B-E18C-4B9C-AEF4-D92C5A33E017}" type="presParOf" srcId="{1118BEEC-F4E5-40F2-8442-D906EBA3A28C}" destId="{F47F984B-2C7E-417B-8D81-F027F5C2922E}" srcOrd="1" destOrd="0" presId="urn:microsoft.com/office/officeart/2005/8/layout/chevron2"/>
    <dgm:cxn modelId="{042F2326-88F5-4C2F-A21E-033F02C536D7}" type="presParOf" srcId="{8D5B219D-714A-4000-A329-684F982F89BF}" destId="{06C89AF0-9EDE-4A81-9D82-9FAAC985037A}" srcOrd="1" destOrd="0" presId="urn:microsoft.com/office/officeart/2005/8/layout/chevron2"/>
    <dgm:cxn modelId="{58D214AB-A6FD-47E7-928A-18AD71006542}" type="presParOf" srcId="{8D5B219D-714A-4000-A329-684F982F89BF}" destId="{BC3F1DB4-22D1-46A2-A5FF-6DF1B7964EE7}" srcOrd="2" destOrd="0" presId="urn:microsoft.com/office/officeart/2005/8/layout/chevron2"/>
    <dgm:cxn modelId="{D39A30F3-4A67-4B89-B6CF-5FF256CDB403}" type="presParOf" srcId="{BC3F1DB4-22D1-46A2-A5FF-6DF1B7964EE7}" destId="{1971FFB6-88F2-4ECA-92D1-CC8BDAB9282F}" srcOrd="0" destOrd="0" presId="urn:microsoft.com/office/officeart/2005/8/layout/chevron2"/>
    <dgm:cxn modelId="{3A0FC37A-4342-4E82-9701-5DC8AB261ADF}" type="presParOf" srcId="{BC3F1DB4-22D1-46A2-A5FF-6DF1B7964EE7}" destId="{9359D514-2A2E-4F55-BC91-2500552A6ECF}" srcOrd="1" destOrd="0" presId="urn:microsoft.com/office/officeart/2005/8/layout/chevron2"/>
    <dgm:cxn modelId="{01118DFA-A0DD-482C-AFD3-8C7CCBF00D99}" type="presParOf" srcId="{8D5B219D-714A-4000-A329-684F982F89BF}" destId="{BA55FFD6-D412-4DD3-A89C-9EB382FD41C7}" srcOrd="3" destOrd="0" presId="urn:microsoft.com/office/officeart/2005/8/layout/chevron2"/>
    <dgm:cxn modelId="{EA08408B-F512-41E0-BCCC-2C220304AA49}" type="presParOf" srcId="{8D5B219D-714A-4000-A329-684F982F89BF}" destId="{6A1E1377-D282-415F-B613-98A0CEF51625}" srcOrd="4" destOrd="0" presId="urn:microsoft.com/office/officeart/2005/8/layout/chevron2"/>
    <dgm:cxn modelId="{24CCA830-36B5-4202-AC85-CC296F226BA1}" type="presParOf" srcId="{6A1E1377-D282-415F-B613-98A0CEF51625}" destId="{E1FA5A86-D794-4653-969E-FDE2426F56E4}" srcOrd="0" destOrd="0" presId="urn:microsoft.com/office/officeart/2005/8/layout/chevron2"/>
    <dgm:cxn modelId="{1979D06F-248A-40E3-A3CF-C3D2DC547325}" type="presParOf" srcId="{6A1E1377-D282-415F-B613-98A0CEF51625}" destId="{DC9C1F37-2395-4B71-8ECC-2B2944CE0DC6}" srcOrd="1" destOrd="0" presId="urn:microsoft.com/office/officeart/2005/8/layout/chevron2"/>
    <dgm:cxn modelId="{ECD5F413-60A4-4769-9ED5-A2229F9D4CDB}" type="presParOf" srcId="{8D5B219D-714A-4000-A329-684F982F89BF}" destId="{F9DDC1BC-E67F-48CA-92F5-BA166EFDB884}" srcOrd="5" destOrd="0" presId="urn:microsoft.com/office/officeart/2005/8/layout/chevron2"/>
    <dgm:cxn modelId="{E3ABE79F-7F74-42CA-A2B8-C47FDF761642}" type="presParOf" srcId="{8D5B219D-714A-4000-A329-684F982F89BF}" destId="{EBEC25D0-8C5A-427E-A952-52354F7C9A07}" srcOrd="6" destOrd="0" presId="urn:microsoft.com/office/officeart/2005/8/layout/chevron2"/>
    <dgm:cxn modelId="{9CD93D0A-2F19-4422-A539-B364547D9267}" type="presParOf" srcId="{EBEC25D0-8C5A-427E-A952-52354F7C9A07}" destId="{F0D8CB9C-6783-4707-BF0A-5F64B5FC00C7}" srcOrd="0" destOrd="0" presId="urn:microsoft.com/office/officeart/2005/8/layout/chevron2"/>
    <dgm:cxn modelId="{FFB9EFC1-6239-4215-A9CC-F3450B4C7C64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BO" dirty="0" smtClean="0"/>
            <a:t>Responsabilidad administrativa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BO" dirty="0" smtClean="0"/>
            <a:t>Responsabilidad Ejecutiva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BO" dirty="0" smtClean="0"/>
            <a:t>Responsabilidad Civil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Responsabilidad Penal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 custLinFactNeighborX="-142" custLinFactNeighborY="-2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208F07A-9A80-409F-8960-8C1B85E94468}" type="presOf" srcId="{46C27B14-8ADB-4033-92C6-6BD0EE2687BC}" destId="{92D4D632-C230-467B-83DA-54D4F7AFBA30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A123E540-4777-431F-885E-DD24E264D983}" type="presOf" srcId="{29EB7AFA-19C0-4CFD-8AF8-E33EA3A82954}" destId="{F47F984B-2C7E-417B-8D81-F027F5C2922E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409C0A8C-B428-4E7E-8C76-37FE11C166FA}" type="presOf" srcId="{3779D11E-75F1-4FCB-8763-4FE22B84AA48}" destId="{9359D514-2A2E-4F55-BC91-2500552A6ECF}" srcOrd="0" destOrd="0" presId="urn:microsoft.com/office/officeart/2005/8/layout/chevron2"/>
    <dgm:cxn modelId="{A7D4E291-9C7A-437C-845E-CBA5210D1749}" type="presOf" srcId="{E2EB6CF0-9B96-4779-8572-AE37C4F884DD}" destId="{E1FA5A86-D794-4653-969E-FDE2426F56E4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C900D62A-EB64-485B-A88C-8ED5B46A449D}" type="presOf" srcId="{62B1C070-DB67-4356-9700-34906B46E6B6}" destId="{DC9C1F37-2395-4B71-8ECC-2B2944CE0DC6}" srcOrd="0" destOrd="0" presId="urn:microsoft.com/office/officeart/2005/8/layout/chevron2"/>
    <dgm:cxn modelId="{85B48C32-34AD-4B90-A45A-71BB8F6E7B21}" type="presOf" srcId="{CF9442D0-FDEE-43BA-91F2-03E5D4A4D2B5}" destId="{3F48E829-2DF2-4E40-B16C-F3E9493C863E}" srcOrd="0" destOrd="0" presId="urn:microsoft.com/office/officeart/2005/8/layout/chevron2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FC472521-ED2B-4F2E-A150-4A84DEBD0061}" type="presOf" srcId="{C8C77AB6-36B9-466A-8AC5-F167CA88E66F}" destId="{1971FFB6-88F2-4ECA-92D1-CC8BDAB9282F}" srcOrd="0" destOrd="0" presId="urn:microsoft.com/office/officeart/2005/8/layout/chevron2"/>
    <dgm:cxn modelId="{6D2B9AB5-957E-4B94-A1B1-F359398E8D8B}" type="presOf" srcId="{A8AAF443-3B47-40D9-A4AF-446DC967302D}" destId="{F0D8CB9C-6783-4707-BF0A-5F64B5FC00C7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563E2FBA-3EB4-4BD6-A8A5-0B9C85BB630D}" type="presOf" srcId="{E88B0786-E875-4DFF-8E47-E9FE04A8E27D}" destId="{8D5B219D-714A-4000-A329-684F982F89BF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99C23812-D184-486E-9088-E1FADECBF7AB}" type="presParOf" srcId="{8D5B219D-714A-4000-A329-684F982F89BF}" destId="{1118BEEC-F4E5-40F2-8442-D906EBA3A28C}" srcOrd="0" destOrd="0" presId="urn:microsoft.com/office/officeart/2005/8/layout/chevron2"/>
    <dgm:cxn modelId="{2BB4B7F3-A143-4C3F-BA6F-F4218BA1F2B2}" type="presParOf" srcId="{1118BEEC-F4E5-40F2-8442-D906EBA3A28C}" destId="{92D4D632-C230-467B-83DA-54D4F7AFBA30}" srcOrd="0" destOrd="0" presId="urn:microsoft.com/office/officeart/2005/8/layout/chevron2"/>
    <dgm:cxn modelId="{B108937E-65D6-49F1-9F3B-6C665B8F6F87}" type="presParOf" srcId="{1118BEEC-F4E5-40F2-8442-D906EBA3A28C}" destId="{F47F984B-2C7E-417B-8D81-F027F5C2922E}" srcOrd="1" destOrd="0" presId="urn:microsoft.com/office/officeart/2005/8/layout/chevron2"/>
    <dgm:cxn modelId="{9864ACBF-365B-4C84-BDA3-1A5E2568C1C2}" type="presParOf" srcId="{8D5B219D-714A-4000-A329-684F982F89BF}" destId="{06C89AF0-9EDE-4A81-9D82-9FAAC985037A}" srcOrd="1" destOrd="0" presId="urn:microsoft.com/office/officeart/2005/8/layout/chevron2"/>
    <dgm:cxn modelId="{C716B728-C973-4ACE-B644-9503DB9EB347}" type="presParOf" srcId="{8D5B219D-714A-4000-A329-684F982F89BF}" destId="{BC3F1DB4-22D1-46A2-A5FF-6DF1B7964EE7}" srcOrd="2" destOrd="0" presId="urn:microsoft.com/office/officeart/2005/8/layout/chevron2"/>
    <dgm:cxn modelId="{47D0BD4C-119E-44FB-B0FF-4656E8A538A9}" type="presParOf" srcId="{BC3F1DB4-22D1-46A2-A5FF-6DF1B7964EE7}" destId="{1971FFB6-88F2-4ECA-92D1-CC8BDAB9282F}" srcOrd="0" destOrd="0" presId="urn:microsoft.com/office/officeart/2005/8/layout/chevron2"/>
    <dgm:cxn modelId="{4D03CC5E-1AEC-4E3F-A074-2973A622B51E}" type="presParOf" srcId="{BC3F1DB4-22D1-46A2-A5FF-6DF1B7964EE7}" destId="{9359D514-2A2E-4F55-BC91-2500552A6ECF}" srcOrd="1" destOrd="0" presId="urn:microsoft.com/office/officeart/2005/8/layout/chevron2"/>
    <dgm:cxn modelId="{A63730A2-8FF1-464E-8D6A-152F87D3FC9D}" type="presParOf" srcId="{8D5B219D-714A-4000-A329-684F982F89BF}" destId="{BA55FFD6-D412-4DD3-A89C-9EB382FD41C7}" srcOrd="3" destOrd="0" presId="urn:microsoft.com/office/officeart/2005/8/layout/chevron2"/>
    <dgm:cxn modelId="{8E3F4E1B-2CF9-42CB-B1A1-9C988130106A}" type="presParOf" srcId="{8D5B219D-714A-4000-A329-684F982F89BF}" destId="{6A1E1377-D282-415F-B613-98A0CEF51625}" srcOrd="4" destOrd="0" presId="urn:microsoft.com/office/officeart/2005/8/layout/chevron2"/>
    <dgm:cxn modelId="{B9EFF7C9-2BDE-450A-9E83-8A7B3CE9546F}" type="presParOf" srcId="{6A1E1377-D282-415F-B613-98A0CEF51625}" destId="{E1FA5A86-D794-4653-969E-FDE2426F56E4}" srcOrd="0" destOrd="0" presId="urn:microsoft.com/office/officeart/2005/8/layout/chevron2"/>
    <dgm:cxn modelId="{6910FCDF-9E09-42C4-B69D-087656B75232}" type="presParOf" srcId="{6A1E1377-D282-415F-B613-98A0CEF51625}" destId="{DC9C1F37-2395-4B71-8ECC-2B2944CE0DC6}" srcOrd="1" destOrd="0" presId="urn:microsoft.com/office/officeart/2005/8/layout/chevron2"/>
    <dgm:cxn modelId="{39270C0B-36D7-4012-B457-83E44D66EEDB}" type="presParOf" srcId="{8D5B219D-714A-4000-A329-684F982F89BF}" destId="{F9DDC1BC-E67F-48CA-92F5-BA166EFDB884}" srcOrd="5" destOrd="0" presId="urn:microsoft.com/office/officeart/2005/8/layout/chevron2"/>
    <dgm:cxn modelId="{D28B58F3-8527-476B-A55F-C76BA756DEFA}" type="presParOf" srcId="{8D5B219D-714A-4000-A329-684F982F89BF}" destId="{EBEC25D0-8C5A-427E-A952-52354F7C9A07}" srcOrd="6" destOrd="0" presId="urn:microsoft.com/office/officeart/2005/8/layout/chevron2"/>
    <dgm:cxn modelId="{692AF3AF-5974-46BF-AE4E-51208F23EBA2}" type="presParOf" srcId="{EBEC25D0-8C5A-427E-A952-52354F7C9A07}" destId="{F0D8CB9C-6783-4707-BF0A-5F64B5FC00C7}" srcOrd="0" destOrd="0" presId="urn:microsoft.com/office/officeart/2005/8/layout/chevron2"/>
    <dgm:cxn modelId="{7D6BCE26-D635-4FDA-8D39-A01D75001A4A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Falta leve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ES" dirty="0" smtClean="0"/>
            <a:t>Falta grave 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Falta muy grave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Falta inexistente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B9673D-9932-4A47-AC4F-664475B07333}" type="presOf" srcId="{E2EB6CF0-9B96-4779-8572-AE37C4F884DD}" destId="{E1FA5A86-D794-4653-969E-FDE2426F56E4}" srcOrd="0" destOrd="0" presId="urn:microsoft.com/office/officeart/2005/8/layout/chevron2"/>
    <dgm:cxn modelId="{218D7CD2-EA29-495E-9C6E-3C9247B873A2}" type="presOf" srcId="{29EB7AFA-19C0-4CFD-8AF8-E33EA3A82954}" destId="{F47F984B-2C7E-417B-8D81-F027F5C2922E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F6992239-E30E-498E-BB8A-54C6509F8B2B}" type="presOf" srcId="{62B1C070-DB67-4356-9700-34906B46E6B6}" destId="{DC9C1F37-2395-4B71-8ECC-2B2944CE0DC6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C8109B92-C1F1-4665-9077-55D605877484}" type="presOf" srcId="{A8AAF443-3B47-40D9-A4AF-446DC967302D}" destId="{F0D8CB9C-6783-4707-BF0A-5F64B5FC00C7}" srcOrd="0" destOrd="0" presId="urn:microsoft.com/office/officeart/2005/8/layout/chevron2"/>
    <dgm:cxn modelId="{F219076E-21F9-42B5-B143-4B031D949829}" type="presOf" srcId="{E88B0786-E875-4DFF-8E47-E9FE04A8E27D}" destId="{8D5B219D-714A-4000-A329-684F982F89BF}" srcOrd="0" destOrd="0" presId="urn:microsoft.com/office/officeart/2005/8/layout/chevron2"/>
    <dgm:cxn modelId="{AADFA55C-1658-4B8B-A81F-A3199BC08886}" type="presOf" srcId="{46C27B14-8ADB-4033-92C6-6BD0EE2687BC}" destId="{92D4D632-C230-467B-83DA-54D4F7AFBA30}" srcOrd="0" destOrd="0" presId="urn:microsoft.com/office/officeart/2005/8/layout/chevron2"/>
    <dgm:cxn modelId="{26AC32D6-4E55-445B-A8C5-E257A5681DFD}" type="presOf" srcId="{CF9442D0-FDEE-43BA-91F2-03E5D4A4D2B5}" destId="{3F48E829-2DF2-4E40-B16C-F3E9493C863E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9719C2F3-9EAF-4BB7-A683-B9AD3FCA2CF4}" type="presOf" srcId="{C8C77AB6-36B9-466A-8AC5-F167CA88E66F}" destId="{1971FFB6-88F2-4ECA-92D1-CC8BDAB9282F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DC7188F6-4A06-4FD3-937C-C7D1C9C2D18D}" type="presOf" srcId="{3779D11E-75F1-4FCB-8763-4FE22B84AA48}" destId="{9359D514-2A2E-4F55-BC91-2500552A6ECF}" srcOrd="0" destOrd="0" presId="urn:microsoft.com/office/officeart/2005/8/layout/chevron2"/>
    <dgm:cxn modelId="{272FF457-6CD3-4D00-BAFE-0A4C736ADF32}" type="presParOf" srcId="{8D5B219D-714A-4000-A329-684F982F89BF}" destId="{1118BEEC-F4E5-40F2-8442-D906EBA3A28C}" srcOrd="0" destOrd="0" presId="urn:microsoft.com/office/officeart/2005/8/layout/chevron2"/>
    <dgm:cxn modelId="{93642219-79FB-4C43-B101-403C8C68A81E}" type="presParOf" srcId="{1118BEEC-F4E5-40F2-8442-D906EBA3A28C}" destId="{92D4D632-C230-467B-83DA-54D4F7AFBA30}" srcOrd="0" destOrd="0" presId="urn:microsoft.com/office/officeart/2005/8/layout/chevron2"/>
    <dgm:cxn modelId="{514C18B8-6C61-4AD0-88BD-E45AE1876392}" type="presParOf" srcId="{1118BEEC-F4E5-40F2-8442-D906EBA3A28C}" destId="{F47F984B-2C7E-417B-8D81-F027F5C2922E}" srcOrd="1" destOrd="0" presId="urn:microsoft.com/office/officeart/2005/8/layout/chevron2"/>
    <dgm:cxn modelId="{F44AC631-E710-416E-91D3-876B9EC55509}" type="presParOf" srcId="{8D5B219D-714A-4000-A329-684F982F89BF}" destId="{06C89AF0-9EDE-4A81-9D82-9FAAC985037A}" srcOrd="1" destOrd="0" presId="urn:microsoft.com/office/officeart/2005/8/layout/chevron2"/>
    <dgm:cxn modelId="{639D61B9-F9AA-4803-8CF6-73BE068BC51F}" type="presParOf" srcId="{8D5B219D-714A-4000-A329-684F982F89BF}" destId="{BC3F1DB4-22D1-46A2-A5FF-6DF1B7964EE7}" srcOrd="2" destOrd="0" presId="urn:microsoft.com/office/officeart/2005/8/layout/chevron2"/>
    <dgm:cxn modelId="{3262E6C4-5177-4DA1-B00D-783C89D553C9}" type="presParOf" srcId="{BC3F1DB4-22D1-46A2-A5FF-6DF1B7964EE7}" destId="{1971FFB6-88F2-4ECA-92D1-CC8BDAB9282F}" srcOrd="0" destOrd="0" presId="urn:microsoft.com/office/officeart/2005/8/layout/chevron2"/>
    <dgm:cxn modelId="{7B4EA584-8BDA-402B-9F35-D9AB6091A90D}" type="presParOf" srcId="{BC3F1DB4-22D1-46A2-A5FF-6DF1B7964EE7}" destId="{9359D514-2A2E-4F55-BC91-2500552A6ECF}" srcOrd="1" destOrd="0" presId="urn:microsoft.com/office/officeart/2005/8/layout/chevron2"/>
    <dgm:cxn modelId="{6227622C-6E76-4F04-A7CD-6907538A24E8}" type="presParOf" srcId="{8D5B219D-714A-4000-A329-684F982F89BF}" destId="{BA55FFD6-D412-4DD3-A89C-9EB382FD41C7}" srcOrd="3" destOrd="0" presId="urn:microsoft.com/office/officeart/2005/8/layout/chevron2"/>
    <dgm:cxn modelId="{65754270-19BF-46C5-B6AB-685DDBA1EA42}" type="presParOf" srcId="{8D5B219D-714A-4000-A329-684F982F89BF}" destId="{6A1E1377-D282-415F-B613-98A0CEF51625}" srcOrd="4" destOrd="0" presId="urn:microsoft.com/office/officeart/2005/8/layout/chevron2"/>
    <dgm:cxn modelId="{02032369-8430-426D-B0CF-F39C0BB8187C}" type="presParOf" srcId="{6A1E1377-D282-415F-B613-98A0CEF51625}" destId="{E1FA5A86-D794-4653-969E-FDE2426F56E4}" srcOrd="0" destOrd="0" presId="urn:microsoft.com/office/officeart/2005/8/layout/chevron2"/>
    <dgm:cxn modelId="{8F947B05-F945-495A-8FE4-4CA797EC8268}" type="presParOf" srcId="{6A1E1377-D282-415F-B613-98A0CEF51625}" destId="{DC9C1F37-2395-4B71-8ECC-2B2944CE0DC6}" srcOrd="1" destOrd="0" presId="urn:microsoft.com/office/officeart/2005/8/layout/chevron2"/>
    <dgm:cxn modelId="{F38AFC24-B549-4D28-90A8-EB7DA048F11C}" type="presParOf" srcId="{8D5B219D-714A-4000-A329-684F982F89BF}" destId="{F9DDC1BC-E67F-48CA-92F5-BA166EFDB884}" srcOrd="5" destOrd="0" presId="urn:microsoft.com/office/officeart/2005/8/layout/chevron2"/>
    <dgm:cxn modelId="{75CCBA7D-268B-4CF9-A468-FB5A3D8BBA97}" type="presParOf" srcId="{8D5B219D-714A-4000-A329-684F982F89BF}" destId="{EBEC25D0-8C5A-427E-A952-52354F7C9A07}" srcOrd="6" destOrd="0" presId="urn:microsoft.com/office/officeart/2005/8/layout/chevron2"/>
    <dgm:cxn modelId="{BDFBEE25-7FA8-4F50-A794-2B36E9D12F9A}" type="presParOf" srcId="{EBEC25D0-8C5A-427E-A952-52354F7C9A07}" destId="{F0D8CB9C-6783-4707-BF0A-5F64B5FC00C7}" srcOrd="0" destOrd="0" presId="urn:microsoft.com/office/officeart/2005/8/layout/chevron2"/>
    <dgm:cxn modelId="{4221196C-D308-4466-8941-F6E4B1B0B503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r>
            <a:rPr lang="es-ES" dirty="0" smtClean="0"/>
            <a:t>Ley 045 “ley contra el Racismo y toda forma de Discriminación”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Ley 070 Avelino Siñani y Elizardo Pérez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Ley de sistema nacional de seguridad ciudadana para una vida segura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ES" dirty="0" smtClean="0"/>
            <a:t>Constitución Política del Estado</a:t>
          </a:r>
          <a:endParaRPr lang="es-ES" dirty="0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33C6E3-B421-440A-ACD3-4074D422DD96}" type="presOf" srcId="{62B1C070-DB67-4356-9700-34906B46E6B6}" destId="{DC9C1F37-2395-4B71-8ECC-2B2944CE0DC6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A838CFA4-9D1E-42FC-9B84-29870D8645C1}" type="presOf" srcId="{C8C77AB6-36B9-466A-8AC5-F167CA88E66F}" destId="{1971FFB6-88F2-4ECA-92D1-CC8BDAB9282F}" srcOrd="0" destOrd="0" presId="urn:microsoft.com/office/officeart/2005/8/layout/chevron2"/>
    <dgm:cxn modelId="{7C184055-5E24-4694-831C-035CAB7A4968}" type="presOf" srcId="{CF9442D0-FDEE-43BA-91F2-03E5D4A4D2B5}" destId="{3F48E829-2DF2-4E40-B16C-F3E9493C863E}" srcOrd="0" destOrd="0" presId="urn:microsoft.com/office/officeart/2005/8/layout/chevron2"/>
    <dgm:cxn modelId="{73467DFD-7CDA-4C66-9BEC-AE8C82E84383}" type="presOf" srcId="{E2EB6CF0-9B96-4779-8572-AE37C4F884DD}" destId="{E1FA5A86-D794-4653-969E-FDE2426F56E4}" srcOrd="0" destOrd="0" presId="urn:microsoft.com/office/officeart/2005/8/layout/chevron2"/>
    <dgm:cxn modelId="{F8E89D04-8BC3-4C47-A0A1-5C6477C5A8B7}" type="presOf" srcId="{46C27B14-8ADB-4033-92C6-6BD0EE2687BC}" destId="{92D4D632-C230-467B-83DA-54D4F7AFBA30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0CAF89FD-6CB4-4FDC-8CBB-4B74803D0928}" type="presOf" srcId="{A8AAF443-3B47-40D9-A4AF-446DC967302D}" destId="{F0D8CB9C-6783-4707-BF0A-5F64B5FC00C7}" srcOrd="0" destOrd="0" presId="urn:microsoft.com/office/officeart/2005/8/layout/chevron2"/>
    <dgm:cxn modelId="{3911E536-2652-4949-9FEB-ECE496C1DE13}" type="presOf" srcId="{E88B0786-E875-4DFF-8E47-E9FE04A8E27D}" destId="{8D5B219D-714A-4000-A329-684F982F89BF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4A302B06-706F-4E45-9E6C-25CE924D3CA2}" type="presOf" srcId="{29EB7AFA-19C0-4CFD-8AF8-E33EA3A82954}" destId="{F47F984B-2C7E-417B-8D81-F027F5C2922E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7594C0A7-ED3E-48BB-81D5-64C71B75A3DC}" type="presOf" srcId="{3779D11E-75F1-4FCB-8763-4FE22B84AA48}" destId="{9359D514-2A2E-4F55-BC91-2500552A6ECF}" srcOrd="0" destOrd="0" presId="urn:microsoft.com/office/officeart/2005/8/layout/chevron2"/>
    <dgm:cxn modelId="{8A687EDB-41C6-4EA1-9F99-7428452CD7D1}" type="presParOf" srcId="{8D5B219D-714A-4000-A329-684F982F89BF}" destId="{1118BEEC-F4E5-40F2-8442-D906EBA3A28C}" srcOrd="0" destOrd="0" presId="urn:microsoft.com/office/officeart/2005/8/layout/chevron2"/>
    <dgm:cxn modelId="{9851DA6F-6FDA-4DE8-8AE9-119BDB61A153}" type="presParOf" srcId="{1118BEEC-F4E5-40F2-8442-D906EBA3A28C}" destId="{92D4D632-C230-467B-83DA-54D4F7AFBA30}" srcOrd="0" destOrd="0" presId="urn:microsoft.com/office/officeart/2005/8/layout/chevron2"/>
    <dgm:cxn modelId="{2CDED74C-0718-461B-BEDF-32C289198C3B}" type="presParOf" srcId="{1118BEEC-F4E5-40F2-8442-D906EBA3A28C}" destId="{F47F984B-2C7E-417B-8D81-F027F5C2922E}" srcOrd="1" destOrd="0" presId="urn:microsoft.com/office/officeart/2005/8/layout/chevron2"/>
    <dgm:cxn modelId="{84E60F8D-C36B-432C-9B1C-4A14085E811E}" type="presParOf" srcId="{8D5B219D-714A-4000-A329-684F982F89BF}" destId="{06C89AF0-9EDE-4A81-9D82-9FAAC985037A}" srcOrd="1" destOrd="0" presId="urn:microsoft.com/office/officeart/2005/8/layout/chevron2"/>
    <dgm:cxn modelId="{CFC42571-8D39-430E-B472-38E03A689186}" type="presParOf" srcId="{8D5B219D-714A-4000-A329-684F982F89BF}" destId="{BC3F1DB4-22D1-46A2-A5FF-6DF1B7964EE7}" srcOrd="2" destOrd="0" presId="urn:microsoft.com/office/officeart/2005/8/layout/chevron2"/>
    <dgm:cxn modelId="{9C63194C-981A-4FD2-A00F-00E58C9CCF7D}" type="presParOf" srcId="{BC3F1DB4-22D1-46A2-A5FF-6DF1B7964EE7}" destId="{1971FFB6-88F2-4ECA-92D1-CC8BDAB9282F}" srcOrd="0" destOrd="0" presId="urn:microsoft.com/office/officeart/2005/8/layout/chevron2"/>
    <dgm:cxn modelId="{9DD60634-2141-4BBE-8FCF-89123FFC467E}" type="presParOf" srcId="{BC3F1DB4-22D1-46A2-A5FF-6DF1B7964EE7}" destId="{9359D514-2A2E-4F55-BC91-2500552A6ECF}" srcOrd="1" destOrd="0" presId="urn:microsoft.com/office/officeart/2005/8/layout/chevron2"/>
    <dgm:cxn modelId="{481EADED-66FA-425E-B1E1-562D5C3084BC}" type="presParOf" srcId="{8D5B219D-714A-4000-A329-684F982F89BF}" destId="{BA55FFD6-D412-4DD3-A89C-9EB382FD41C7}" srcOrd="3" destOrd="0" presId="urn:microsoft.com/office/officeart/2005/8/layout/chevron2"/>
    <dgm:cxn modelId="{C8870880-6BD5-4BBE-AD1C-66F9A4EA16DA}" type="presParOf" srcId="{8D5B219D-714A-4000-A329-684F982F89BF}" destId="{6A1E1377-D282-415F-B613-98A0CEF51625}" srcOrd="4" destOrd="0" presId="urn:microsoft.com/office/officeart/2005/8/layout/chevron2"/>
    <dgm:cxn modelId="{53256055-4B1D-4C59-9646-4D5B9B934AD8}" type="presParOf" srcId="{6A1E1377-D282-415F-B613-98A0CEF51625}" destId="{E1FA5A86-D794-4653-969E-FDE2426F56E4}" srcOrd="0" destOrd="0" presId="urn:microsoft.com/office/officeart/2005/8/layout/chevron2"/>
    <dgm:cxn modelId="{336E0D1B-908C-479C-B2FA-E16F5F810ED2}" type="presParOf" srcId="{6A1E1377-D282-415F-B613-98A0CEF51625}" destId="{DC9C1F37-2395-4B71-8ECC-2B2944CE0DC6}" srcOrd="1" destOrd="0" presId="urn:microsoft.com/office/officeart/2005/8/layout/chevron2"/>
    <dgm:cxn modelId="{330C3069-4185-4DF0-9630-8C9788E30711}" type="presParOf" srcId="{8D5B219D-714A-4000-A329-684F982F89BF}" destId="{F9DDC1BC-E67F-48CA-92F5-BA166EFDB884}" srcOrd="5" destOrd="0" presId="urn:microsoft.com/office/officeart/2005/8/layout/chevron2"/>
    <dgm:cxn modelId="{B850D42D-BFBD-4C8D-96E5-3DFC0C408676}" type="presParOf" srcId="{8D5B219D-714A-4000-A329-684F982F89BF}" destId="{EBEC25D0-8C5A-427E-A952-52354F7C9A07}" srcOrd="6" destOrd="0" presId="urn:microsoft.com/office/officeart/2005/8/layout/chevron2"/>
    <dgm:cxn modelId="{C52EB099-8788-42C7-87B3-BB4E8F4250E4}" type="presParOf" srcId="{EBEC25D0-8C5A-427E-A952-52354F7C9A07}" destId="{F0D8CB9C-6783-4707-BF0A-5F64B5FC00C7}" srcOrd="0" destOrd="0" presId="urn:microsoft.com/office/officeart/2005/8/layout/chevron2"/>
    <dgm:cxn modelId="{287E004A-0652-4E47-9AC4-13CA2734B285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pPr algn="just"/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Los saberes y conocimientos de los pueblos y naciones indígenas.</a:t>
          </a:r>
          <a:endParaRPr lang="es-E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pPr algn="just"/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La propuesta de educación popular latinoamericana liberadora de Freire.</a:t>
          </a:r>
          <a:endParaRPr lang="es-E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pPr algn="just"/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La experiencia pedagógica de la Escuela Ayllu de Warisata  y la propuesta pedagógica critica de </a:t>
          </a:r>
          <a:r>
            <a:rPr lang="es-ES" b="1" dirty="0" err="1" smtClean="0">
              <a:latin typeface="Arial" panose="020B0604020202020204" pitchFamily="34" charset="0"/>
              <a:cs typeface="Arial" panose="020B0604020202020204" pitchFamily="34" charset="0"/>
            </a:rPr>
            <a:t>Vigotsky</a:t>
          </a:r>
          <a:endParaRPr lang="es-E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Todas las anteriores.</a:t>
          </a:r>
          <a:endParaRPr lang="es-E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6D2C5B47-6720-48AF-842E-D3E8A56836EA}" type="presOf" srcId="{A8AAF443-3B47-40D9-A4AF-446DC967302D}" destId="{F0D8CB9C-6783-4707-BF0A-5F64B5FC00C7}" srcOrd="0" destOrd="0" presId="urn:microsoft.com/office/officeart/2005/8/layout/chevron2"/>
    <dgm:cxn modelId="{B31D1524-9654-4F6F-8FE1-096C096548EF}" type="presOf" srcId="{3779D11E-75F1-4FCB-8763-4FE22B84AA48}" destId="{9359D514-2A2E-4F55-BC91-2500552A6ECF}" srcOrd="0" destOrd="0" presId="urn:microsoft.com/office/officeart/2005/8/layout/chevron2"/>
    <dgm:cxn modelId="{14DFFE04-6503-4B04-B78F-34A6D8AB291B}" type="presOf" srcId="{CF9442D0-FDEE-43BA-91F2-03E5D4A4D2B5}" destId="{3F48E829-2DF2-4E40-B16C-F3E9493C863E}" srcOrd="0" destOrd="0" presId="urn:microsoft.com/office/officeart/2005/8/layout/chevron2"/>
    <dgm:cxn modelId="{F097D09D-C6E4-45F1-9A0C-F12E34817915}" type="presOf" srcId="{C8C77AB6-36B9-466A-8AC5-F167CA88E66F}" destId="{1971FFB6-88F2-4ECA-92D1-CC8BDAB9282F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46E82DE0-A0BC-4E38-981D-3F94A335438A}" type="presOf" srcId="{E88B0786-E875-4DFF-8E47-E9FE04A8E27D}" destId="{8D5B219D-714A-4000-A329-684F982F89BF}" srcOrd="0" destOrd="0" presId="urn:microsoft.com/office/officeart/2005/8/layout/chevron2"/>
    <dgm:cxn modelId="{D7C759E5-BF08-4578-B1E7-C6FE451EC577}" type="presOf" srcId="{29EB7AFA-19C0-4CFD-8AF8-E33EA3A82954}" destId="{F47F984B-2C7E-417B-8D81-F027F5C2922E}" srcOrd="0" destOrd="0" presId="urn:microsoft.com/office/officeart/2005/8/layout/chevron2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1D2B83B5-8AA3-427F-94DB-0B842CE359AA}" type="presOf" srcId="{62B1C070-DB67-4356-9700-34906B46E6B6}" destId="{DC9C1F37-2395-4B71-8ECC-2B2944CE0DC6}" srcOrd="0" destOrd="0" presId="urn:microsoft.com/office/officeart/2005/8/layout/chevron2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3E190B44-328A-4AB1-BB5D-B1BD6D775C9D}" type="presOf" srcId="{46C27B14-8ADB-4033-92C6-6BD0EE2687BC}" destId="{92D4D632-C230-467B-83DA-54D4F7AFBA30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C17FFEA7-1AB8-490D-B01A-4E267C10C3D6}" type="presOf" srcId="{E2EB6CF0-9B96-4779-8572-AE37C4F884DD}" destId="{E1FA5A86-D794-4653-969E-FDE2426F56E4}" srcOrd="0" destOrd="0" presId="urn:microsoft.com/office/officeart/2005/8/layout/chevron2"/>
    <dgm:cxn modelId="{313F1D28-11D0-4362-AB73-174DAB806CBA}" type="presParOf" srcId="{8D5B219D-714A-4000-A329-684F982F89BF}" destId="{1118BEEC-F4E5-40F2-8442-D906EBA3A28C}" srcOrd="0" destOrd="0" presId="urn:microsoft.com/office/officeart/2005/8/layout/chevron2"/>
    <dgm:cxn modelId="{CC093943-D68D-4555-A894-EDDBF85EB73B}" type="presParOf" srcId="{1118BEEC-F4E5-40F2-8442-D906EBA3A28C}" destId="{92D4D632-C230-467B-83DA-54D4F7AFBA30}" srcOrd="0" destOrd="0" presId="urn:microsoft.com/office/officeart/2005/8/layout/chevron2"/>
    <dgm:cxn modelId="{07349FED-1926-4F65-97ED-CAD4AD1B4335}" type="presParOf" srcId="{1118BEEC-F4E5-40F2-8442-D906EBA3A28C}" destId="{F47F984B-2C7E-417B-8D81-F027F5C2922E}" srcOrd="1" destOrd="0" presId="urn:microsoft.com/office/officeart/2005/8/layout/chevron2"/>
    <dgm:cxn modelId="{C40D7652-DEB4-425F-92A8-4729207BE848}" type="presParOf" srcId="{8D5B219D-714A-4000-A329-684F982F89BF}" destId="{06C89AF0-9EDE-4A81-9D82-9FAAC985037A}" srcOrd="1" destOrd="0" presId="urn:microsoft.com/office/officeart/2005/8/layout/chevron2"/>
    <dgm:cxn modelId="{C6BD14D7-5B1E-47F4-906D-22035ACA50D6}" type="presParOf" srcId="{8D5B219D-714A-4000-A329-684F982F89BF}" destId="{BC3F1DB4-22D1-46A2-A5FF-6DF1B7964EE7}" srcOrd="2" destOrd="0" presId="urn:microsoft.com/office/officeart/2005/8/layout/chevron2"/>
    <dgm:cxn modelId="{82EAE6F0-9D1D-49CF-81CE-92EBC82EF20D}" type="presParOf" srcId="{BC3F1DB4-22D1-46A2-A5FF-6DF1B7964EE7}" destId="{1971FFB6-88F2-4ECA-92D1-CC8BDAB9282F}" srcOrd="0" destOrd="0" presId="urn:microsoft.com/office/officeart/2005/8/layout/chevron2"/>
    <dgm:cxn modelId="{717F0626-42B6-4715-B868-816AC5F34F77}" type="presParOf" srcId="{BC3F1DB4-22D1-46A2-A5FF-6DF1B7964EE7}" destId="{9359D514-2A2E-4F55-BC91-2500552A6ECF}" srcOrd="1" destOrd="0" presId="urn:microsoft.com/office/officeart/2005/8/layout/chevron2"/>
    <dgm:cxn modelId="{CAF4D02C-FDD2-44CF-8C21-221DBB17933B}" type="presParOf" srcId="{8D5B219D-714A-4000-A329-684F982F89BF}" destId="{BA55FFD6-D412-4DD3-A89C-9EB382FD41C7}" srcOrd="3" destOrd="0" presId="urn:microsoft.com/office/officeart/2005/8/layout/chevron2"/>
    <dgm:cxn modelId="{CACFB55B-EEDC-440D-BFD2-1AF43A296866}" type="presParOf" srcId="{8D5B219D-714A-4000-A329-684F982F89BF}" destId="{6A1E1377-D282-415F-B613-98A0CEF51625}" srcOrd="4" destOrd="0" presId="urn:microsoft.com/office/officeart/2005/8/layout/chevron2"/>
    <dgm:cxn modelId="{65B3CD7A-57D7-4363-89BE-C95AF96E5280}" type="presParOf" srcId="{6A1E1377-D282-415F-B613-98A0CEF51625}" destId="{E1FA5A86-D794-4653-969E-FDE2426F56E4}" srcOrd="0" destOrd="0" presId="urn:microsoft.com/office/officeart/2005/8/layout/chevron2"/>
    <dgm:cxn modelId="{9CC4ED8B-C1FC-4C34-9133-0317318DA894}" type="presParOf" srcId="{6A1E1377-D282-415F-B613-98A0CEF51625}" destId="{DC9C1F37-2395-4B71-8ECC-2B2944CE0DC6}" srcOrd="1" destOrd="0" presId="urn:microsoft.com/office/officeart/2005/8/layout/chevron2"/>
    <dgm:cxn modelId="{4B6E47ED-F381-4F83-A5BE-83CFC52557D1}" type="presParOf" srcId="{8D5B219D-714A-4000-A329-684F982F89BF}" destId="{F9DDC1BC-E67F-48CA-92F5-BA166EFDB884}" srcOrd="5" destOrd="0" presId="urn:microsoft.com/office/officeart/2005/8/layout/chevron2"/>
    <dgm:cxn modelId="{C55FC488-9B7E-47BA-88F0-158C8B28812A}" type="presParOf" srcId="{8D5B219D-714A-4000-A329-684F982F89BF}" destId="{EBEC25D0-8C5A-427E-A952-52354F7C9A07}" srcOrd="6" destOrd="0" presId="urn:microsoft.com/office/officeart/2005/8/layout/chevron2"/>
    <dgm:cxn modelId="{52A74CC2-1386-416E-B56E-FAC4D91EA54E}" type="presParOf" srcId="{EBEC25D0-8C5A-427E-A952-52354F7C9A07}" destId="{F0D8CB9C-6783-4707-BF0A-5F64B5FC00C7}" srcOrd="0" destOrd="0" presId="urn:microsoft.com/office/officeart/2005/8/layout/chevron2"/>
    <dgm:cxn modelId="{78C6F83C-A21B-463B-B063-37CFED6EB4F2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8B0786-E875-4DFF-8E47-E9FE04A8E27D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6C27B14-8ADB-4033-92C6-6BD0EE2687BC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08512D9F-31EE-4694-A699-250D020353EE}" type="parTrans" cxnId="{E24134B0-8635-47E9-847A-A10F4D35AE31}">
      <dgm:prSet/>
      <dgm:spPr/>
      <dgm:t>
        <a:bodyPr/>
        <a:lstStyle/>
        <a:p>
          <a:endParaRPr lang="es-ES"/>
        </a:p>
      </dgm:t>
    </dgm:pt>
    <dgm:pt modelId="{2CCACE3B-280C-4274-A689-27C546DD9EF2}" type="sibTrans" cxnId="{E24134B0-8635-47E9-847A-A10F4D35AE31}">
      <dgm:prSet/>
      <dgm:spPr/>
      <dgm:t>
        <a:bodyPr/>
        <a:lstStyle/>
        <a:p>
          <a:endParaRPr lang="es-ES"/>
        </a:p>
      </dgm:t>
    </dgm:pt>
    <dgm:pt modelId="{29EB7AFA-19C0-4CFD-8AF8-E33EA3A82954}">
      <dgm:prSet phldrT="[Texto]"/>
      <dgm:spPr/>
      <dgm:t>
        <a:bodyPr/>
        <a:lstStyle/>
        <a:p>
          <a:pPr algn="just"/>
          <a:r>
            <a:rPr lang="es-ES" dirty="0" smtClean="0"/>
            <a:t>Evaluación de la enseñanza y aprendizajes del desarrollo curricular.</a:t>
          </a:r>
          <a:endParaRPr lang="es-ES" dirty="0"/>
        </a:p>
      </dgm:t>
    </dgm:pt>
    <dgm:pt modelId="{450A2149-6D1A-4A5B-B0A3-607E07B74EFE}" type="parTrans" cxnId="{DFD98BA6-9049-44C7-B1BE-BC813F69A8B8}">
      <dgm:prSet/>
      <dgm:spPr/>
      <dgm:t>
        <a:bodyPr/>
        <a:lstStyle/>
        <a:p>
          <a:endParaRPr lang="es-ES"/>
        </a:p>
      </dgm:t>
    </dgm:pt>
    <dgm:pt modelId="{DE3DD7BB-B11E-47FE-83E7-771AC3A29235}" type="sibTrans" cxnId="{DFD98BA6-9049-44C7-B1BE-BC813F69A8B8}">
      <dgm:prSet/>
      <dgm:spPr/>
      <dgm:t>
        <a:bodyPr/>
        <a:lstStyle/>
        <a:p>
          <a:endParaRPr lang="es-ES"/>
        </a:p>
      </dgm:t>
    </dgm:pt>
    <dgm:pt modelId="{C8C77AB6-36B9-466A-8AC5-F167CA88E66F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61D570CA-3839-46E2-B57D-66E19F42E4A0}" type="parTrans" cxnId="{7976568C-521F-4106-A8D6-FA487891B51A}">
      <dgm:prSet/>
      <dgm:spPr/>
      <dgm:t>
        <a:bodyPr/>
        <a:lstStyle/>
        <a:p>
          <a:endParaRPr lang="es-ES"/>
        </a:p>
      </dgm:t>
    </dgm:pt>
    <dgm:pt modelId="{8D2C66AB-448A-451D-9ECE-F8B2804E6304}" type="sibTrans" cxnId="{7976568C-521F-4106-A8D6-FA487891B51A}">
      <dgm:prSet/>
      <dgm:spPr/>
      <dgm:t>
        <a:bodyPr/>
        <a:lstStyle/>
        <a:p>
          <a:endParaRPr lang="es-ES"/>
        </a:p>
      </dgm:t>
    </dgm:pt>
    <dgm:pt modelId="{3779D11E-75F1-4FCB-8763-4FE22B84AA48}">
      <dgm:prSet phldrT="[Texto]"/>
      <dgm:spPr/>
      <dgm:t>
        <a:bodyPr/>
        <a:lstStyle/>
        <a:p>
          <a:r>
            <a:rPr lang="es-ES" dirty="0" smtClean="0"/>
            <a:t>Objetivos de la evaluación del desarrollo curricular.</a:t>
          </a:r>
          <a:endParaRPr lang="es-ES" dirty="0"/>
        </a:p>
      </dgm:t>
    </dgm:pt>
    <dgm:pt modelId="{7F10B456-06B3-4387-B739-851089638554}" type="parTrans" cxnId="{8C123BD9-69A7-4681-8E51-E814D1AC7AC3}">
      <dgm:prSet/>
      <dgm:spPr/>
      <dgm:t>
        <a:bodyPr/>
        <a:lstStyle/>
        <a:p>
          <a:endParaRPr lang="es-ES"/>
        </a:p>
      </dgm:t>
    </dgm:pt>
    <dgm:pt modelId="{A983B65E-B986-45AC-AB07-A7DB7A5FC06D}" type="sibTrans" cxnId="{8C123BD9-69A7-4681-8E51-E814D1AC7AC3}">
      <dgm:prSet/>
      <dgm:spPr/>
      <dgm:t>
        <a:bodyPr/>
        <a:lstStyle/>
        <a:p>
          <a:endParaRPr lang="es-ES"/>
        </a:p>
      </dgm:t>
    </dgm:pt>
    <dgm:pt modelId="{E2EB6CF0-9B96-4779-8572-AE37C4F884DD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04C13889-88A2-476D-AAA4-B9263E8BF973}" type="parTrans" cxnId="{3E7A0FEF-000D-472E-9141-BE7D77BE0409}">
      <dgm:prSet/>
      <dgm:spPr/>
      <dgm:t>
        <a:bodyPr/>
        <a:lstStyle/>
        <a:p>
          <a:endParaRPr lang="es-ES"/>
        </a:p>
      </dgm:t>
    </dgm:pt>
    <dgm:pt modelId="{C137CBF6-856E-42B9-855E-1A8521F028B5}" type="sibTrans" cxnId="{3E7A0FEF-000D-472E-9141-BE7D77BE0409}">
      <dgm:prSet/>
      <dgm:spPr/>
      <dgm:t>
        <a:bodyPr/>
        <a:lstStyle/>
        <a:p>
          <a:endParaRPr lang="es-ES"/>
        </a:p>
      </dgm:t>
    </dgm:pt>
    <dgm:pt modelId="{62B1C070-DB67-4356-9700-34906B46E6B6}">
      <dgm:prSet phldrT="[Texto]"/>
      <dgm:spPr/>
      <dgm:t>
        <a:bodyPr/>
        <a:lstStyle/>
        <a:p>
          <a:r>
            <a:rPr lang="es-ES" dirty="0" smtClean="0"/>
            <a:t>Características de la evaluación</a:t>
          </a:r>
          <a:endParaRPr lang="es-ES" dirty="0"/>
        </a:p>
      </dgm:t>
    </dgm:pt>
    <dgm:pt modelId="{664B1606-DE6D-496C-8515-1DA3E2E97DE6}" type="parTrans" cxnId="{0E8EB1BF-06E0-466B-B8AD-4BBFC75A0456}">
      <dgm:prSet/>
      <dgm:spPr/>
      <dgm:t>
        <a:bodyPr/>
        <a:lstStyle/>
        <a:p>
          <a:endParaRPr lang="es-ES"/>
        </a:p>
      </dgm:t>
    </dgm:pt>
    <dgm:pt modelId="{211455A9-E1BE-4105-8C59-9AB23CA3E5D0}" type="sibTrans" cxnId="{0E8EB1BF-06E0-466B-B8AD-4BBFC75A0456}">
      <dgm:prSet/>
      <dgm:spPr/>
      <dgm:t>
        <a:bodyPr/>
        <a:lstStyle/>
        <a:p>
          <a:endParaRPr lang="es-ES"/>
        </a:p>
      </dgm:t>
    </dgm:pt>
    <dgm:pt modelId="{A8AAF443-3B47-40D9-A4AF-446DC967302D}">
      <dgm:prSet/>
      <dgm:spPr/>
      <dgm:t>
        <a:bodyPr/>
        <a:lstStyle/>
        <a:p>
          <a:r>
            <a:rPr lang="es-ES" dirty="0" smtClean="0"/>
            <a:t>d)</a:t>
          </a:r>
          <a:endParaRPr lang="es-ES" dirty="0"/>
        </a:p>
      </dgm:t>
    </dgm:pt>
    <dgm:pt modelId="{7B1E87E0-A18F-4DAC-A3F4-AFB72708662C}" type="parTrans" cxnId="{11E791A3-EE91-43E6-A17A-763ACD5C1A61}">
      <dgm:prSet/>
      <dgm:spPr/>
      <dgm:t>
        <a:bodyPr/>
        <a:lstStyle/>
        <a:p>
          <a:endParaRPr lang="es-ES"/>
        </a:p>
      </dgm:t>
    </dgm:pt>
    <dgm:pt modelId="{12341F24-3E80-4065-B648-06BB24F9C01F}" type="sibTrans" cxnId="{11E791A3-EE91-43E6-A17A-763ACD5C1A61}">
      <dgm:prSet/>
      <dgm:spPr/>
      <dgm:t>
        <a:bodyPr/>
        <a:lstStyle/>
        <a:p>
          <a:endParaRPr lang="es-ES"/>
        </a:p>
      </dgm:t>
    </dgm:pt>
    <dgm:pt modelId="{CF9442D0-FDEE-43BA-91F2-03E5D4A4D2B5}">
      <dgm:prSet/>
      <dgm:spPr/>
      <dgm:t>
        <a:bodyPr/>
        <a:lstStyle/>
        <a:p>
          <a:r>
            <a:rPr lang="es-ES" dirty="0" smtClean="0"/>
            <a:t>Actores de la evaluación.</a:t>
          </a:r>
          <a:endParaRPr lang="es-ES" dirty="0"/>
        </a:p>
      </dgm:t>
    </dgm:pt>
    <dgm:pt modelId="{645424A0-6DED-42C3-9848-D1A73C1F4FB0}" type="parTrans" cxnId="{A8C0C100-25A2-4AED-BF54-160B6083539D}">
      <dgm:prSet/>
      <dgm:spPr/>
      <dgm:t>
        <a:bodyPr/>
        <a:lstStyle/>
        <a:p>
          <a:endParaRPr lang="es-ES"/>
        </a:p>
      </dgm:t>
    </dgm:pt>
    <dgm:pt modelId="{F9230682-DCD7-4DE1-8607-48DE2C91CB0B}" type="sibTrans" cxnId="{A8C0C100-25A2-4AED-BF54-160B6083539D}">
      <dgm:prSet/>
      <dgm:spPr/>
      <dgm:t>
        <a:bodyPr/>
        <a:lstStyle/>
        <a:p>
          <a:endParaRPr lang="es-ES"/>
        </a:p>
      </dgm:t>
    </dgm:pt>
    <dgm:pt modelId="{8D5B219D-714A-4000-A329-684F982F89BF}" type="pres">
      <dgm:prSet presAssocID="{E88B0786-E875-4DFF-8E47-E9FE04A8E2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18BEEC-F4E5-40F2-8442-D906EBA3A28C}" type="pres">
      <dgm:prSet presAssocID="{46C27B14-8ADB-4033-92C6-6BD0EE2687BC}" presName="composite" presStyleCnt="0"/>
      <dgm:spPr/>
    </dgm:pt>
    <dgm:pt modelId="{92D4D632-C230-467B-83DA-54D4F7AFBA30}" type="pres">
      <dgm:prSet presAssocID="{46C27B14-8ADB-4033-92C6-6BD0EE2687B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7F984B-2C7E-417B-8D81-F027F5C2922E}" type="pres">
      <dgm:prSet presAssocID="{46C27B14-8ADB-4033-92C6-6BD0EE2687B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89AF0-9EDE-4A81-9D82-9FAAC985037A}" type="pres">
      <dgm:prSet presAssocID="{2CCACE3B-280C-4274-A689-27C546DD9EF2}" presName="sp" presStyleCnt="0"/>
      <dgm:spPr/>
    </dgm:pt>
    <dgm:pt modelId="{BC3F1DB4-22D1-46A2-A5FF-6DF1B7964EE7}" type="pres">
      <dgm:prSet presAssocID="{C8C77AB6-36B9-466A-8AC5-F167CA88E66F}" presName="composite" presStyleCnt="0"/>
      <dgm:spPr/>
    </dgm:pt>
    <dgm:pt modelId="{1971FFB6-88F2-4ECA-92D1-CC8BDAB9282F}" type="pres">
      <dgm:prSet presAssocID="{C8C77AB6-36B9-466A-8AC5-F167CA88E66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59D514-2A2E-4F55-BC91-2500552A6ECF}" type="pres">
      <dgm:prSet presAssocID="{C8C77AB6-36B9-466A-8AC5-F167CA88E66F}" presName="descendantText" presStyleLbl="alignAcc1" presStyleIdx="1" presStyleCnt="4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55FFD6-D412-4DD3-A89C-9EB382FD41C7}" type="pres">
      <dgm:prSet presAssocID="{8D2C66AB-448A-451D-9ECE-F8B2804E6304}" presName="sp" presStyleCnt="0"/>
      <dgm:spPr/>
    </dgm:pt>
    <dgm:pt modelId="{6A1E1377-D282-415F-B613-98A0CEF51625}" type="pres">
      <dgm:prSet presAssocID="{E2EB6CF0-9B96-4779-8572-AE37C4F884DD}" presName="composite" presStyleCnt="0"/>
      <dgm:spPr/>
    </dgm:pt>
    <dgm:pt modelId="{E1FA5A86-D794-4653-969E-FDE2426F56E4}" type="pres">
      <dgm:prSet presAssocID="{E2EB6CF0-9B96-4779-8572-AE37C4F884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9C1F37-2395-4B71-8ECC-2B2944CE0DC6}" type="pres">
      <dgm:prSet presAssocID="{E2EB6CF0-9B96-4779-8572-AE37C4F884D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DDC1BC-E67F-48CA-92F5-BA166EFDB884}" type="pres">
      <dgm:prSet presAssocID="{C137CBF6-856E-42B9-855E-1A8521F028B5}" presName="sp" presStyleCnt="0"/>
      <dgm:spPr/>
    </dgm:pt>
    <dgm:pt modelId="{EBEC25D0-8C5A-427E-A952-52354F7C9A07}" type="pres">
      <dgm:prSet presAssocID="{A8AAF443-3B47-40D9-A4AF-446DC967302D}" presName="composite" presStyleCnt="0"/>
      <dgm:spPr/>
    </dgm:pt>
    <dgm:pt modelId="{F0D8CB9C-6783-4707-BF0A-5F64B5FC00C7}" type="pres">
      <dgm:prSet presAssocID="{A8AAF443-3B47-40D9-A4AF-446DC967302D}" presName="parentText" presStyleLbl="alignNode1" presStyleIdx="3" presStyleCnt="4" custLinFactNeighborY="-11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8E829-2DF2-4E40-B16C-F3E9493C863E}" type="pres">
      <dgm:prSet presAssocID="{A8AAF443-3B47-40D9-A4AF-446DC967302D}" presName="descendantText" presStyleLbl="align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4E7038-1997-4167-8674-BCC59D5EBF6C}" type="presOf" srcId="{E88B0786-E875-4DFF-8E47-E9FE04A8E27D}" destId="{8D5B219D-714A-4000-A329-684F982F89BF}" srcOrd="0" destOrd="0" presId="urn:microsoft.com/office/officeart/2005/8/layout/chevron2"/>
    <dgm:cxn modelId="{DFD98BA6-9049-44C7-B1BE-BC813F69A8B8}" srcId="{46C27B14-8ADB-4033-92C6-6BD0EE2687BC}" destId="{29EB7AFA-19C0-4CFD-8AF8-E33EA3A82954}" srcOrd="0" destOrd="0" parTransId="{450A2149-6D1A-4A5B-B0A3-607E07B74EFE}" sibTransId="{DE3DD7BB-B11E-47FE-83E7-771AC3A29235}"/>
    <dgm:cxn modelId="{4542E824-3741-4A27-AF99-2188DE2002B9}" type="presOf" srcId="{A8AAF443-3B47-40D9-A4AF-446DC967302D}" destId="{F0D8CB9C-6783-4707-BF0A-5F64B5FC00C7}" srcOrd="0" destOrd="0" presId="urn:microsoft.com/office/officeart/2005/8/layout/chevron2"/>
    <dgm:cxn modelId="{11E791A3-EE91-43E6-A17A-763ACD5C1A61}" srcId="{E88B0786-E875-4DFF-8E47-E9FE04A8E27D}" destId="{A8AAF443-3B47-40D9-A4AF-446DC967302D}" srcOrd="3" destOrd="0" parTransId="{7B1E87E0-A18F-4DAC-A3F4-AFB72708662C}" sibTransId="{12341F24-3E80-4065-B648-06BB24F9C01F}"/>
    <dgm:cxn modelId="{AC96130F-0F9E-455F-9733-1BF02D80A9E7}" type="presOf" srcId="{CF9442D0-FDEE-43BA-91F2-03E5D4A4D2B5}" destId="{3F48E829-2DF2-4E40-B16C-F3E9493C863E}" srcOrd="0" destOrd="0" presId="urn:microsoft.com/office/officeart/2005/8/layout/chevron2"/>
    <dgm:cxn modelId="{454B57BD-5539-462E-9984-540E43983B20}" type="presOf" srcId="{3779D11E-75F1-4FCB-8763-4FE22B84AA48}" destId="{9359D514-2A2E-4F55-BC91-2500552A6ECF}" srcOrd="0" destOrd="0" presId="urn:microsoft.com/office/officeart/2005/8/layout/chevron2"/>
    <dgm:cxn modelId="{C8A55B9C-9112-4384-8EDC-6153E5F4CCDC}" type="presOf" srcId="{62B1C070-DB67-4356-9700-34906B46E6B6}" destId="{DC9C1F37-2395-4B71-8ECC-2B2944CE0DC6}" srcOrd="0" destOrd="0" presId="urn:microsoft.com/office/officeart/2005/8/layout/chevron2"/>
    <dgm:cxn modelId="{A8C0C100-25A2-4AED-BF54-160B6083539D}" srcId="{A8AAF443-3B47-40D9-A4AF-446DC967302D}" destId="{CF9442D0-FDEE-43BA-91F2-03E5D4A4D2B5}" srcOrd="0" destOrd="0" parTransId="{645424A0-6DED-42C3-9848-D1A73C1F4FB0}" sibTransId="{F9230682-DCD7-4DE1-8607-48DE2C91CB0B}"/>
    <dgm:cxn modelId="{E24134B0-8635-47E9-847A-A10F4D35AE31}" srcId="{E88B0786-E875-4DFF-8E47-E9FE04A8E27D}" destId="{46C27B14-8ADB-4033-92C6-6BD0EE2687BC}" srcOrd="0" destOrd="0" parTransId="{08512D9F-31EE-4694-A699-250D020353EE}" sibTransId="{2CCACE3B-280C-4274-A689-27C546DD9EF2}"/>
    <dgm:cxn modelId="{3E7A0FEF-000D-472E-9141-BE7D77BE0409}" srcId="{E88B0786-E875-4DFF-8E47-E9FE04A8E27D}" destId="{E2EB6CF0-9B96-4779-8572-AE37C4F884DD}" srcOrd="2" destOrd="0" parTransId="{04C13889-88A2-476D-AAA4-B9263E8BF973}" sibTransId="{C137CBF6-856E-42B9-855E-1A8521F028B5}"/>
    <dgm:cxn modelId="{7976568C-521F-4106-A8D6-FA487891B51A}" srcId="{E88B0786-E875-4DFF-8E47-E9FE04A8E27D}" destId="{C8C77AB6-36B9-466A-8AC5-F167CA88E66F}" srcOrd="1" destOrd="0" parTransId="{61D570CA-3839-46E2-B57D-66E19F42E4A0}" sibTransId="{8D2C66AB-448A-451D-9ECE-F8B2804E6304}"/>
    <dgm:cxn modelId="{0E8EB1BF-06E0-466B-B8AD-4BBFC75A0456}" srcId="{E2EB6CF0-9B96-4779-8572-AE37C4F884DD}" destId="{62B1C070-DB67-4356-9700-34906B46E6B6}" srcOrd="0" destOrd="0" parTransId="{664B1606-DE6D-496C-8515-1DA3E2E97DE6}" sibTransId="{211455A9-E1BE-4105-8C59-9AB23CA3E5D0}"/>
    <dgm:cxn modelId="{CFD71793-CCDF-4F1F-8818-F9D4F4AEE514}" type="presOf" srcId="{46C27B14-8ADB-4033-92C6-6BD0EE2687BC}" destId="{92D4D632-C230-467B-83DA-54D4F7AFBA30}" srcOrd="0" destOrd="0" presId="urn:microsoft.com/office/officeart/2005/8/layout/chevron2"/>
    <dgm:cxn modelId="{37FB3EF2-B2B2-494A-8B1C-6082F1B55E86}" type="presOf" srcId="{29EB7AFA-19C0-4CFD-8AF8-E33EA3A82954}" destId="{F47F984B-2C7E-417B-8D81-F027F5C2922E}" srcOrd="0" destOrd="0" presId="urn:microsoft.com/office/officeart/2005/8/layout/chevron2"/>
    <dgm:cxn modelId="{E2B0ED6F-A017-4AA6-B21B-0C9086456CF5}" type="presOf" srcId="{E2EB6CF0-9B96-4779-8572-AE37C4F884DD}" destId="{E1FA5A86-D794-4653-969E-FDE2426F56E4}" srcOrd="0" destOrd="0" presId="urn:microsoft.com/office/officeart/2005/8/layout/chevron2"/>
    <dgm:cxn modelId="{D9AF8EC6-10A4-4E42-BF2D-E7AE5EF17862}" type="presOf" srcId="{C8C77AB6-36B9-466A-8AC5-F167CA88E66F}" destId="{1971FFB6-88F2-4ECA-92D1-CC8BDAB9282F}" srcOrd="0" destOrd="0" presId="urn:microsoft.com/office/officeart/2005/8/layout/chevron2"/>
    <dgm:cxn modelId="{8C123BD9-69A7-4681-8E51-E814D1AC7AC3}" srcId="{C8C77AB6-36B9-466A-8AC5-F167CA88E66F}" destId="{3779D11E-75F1-4FCB-8763-4FE22B84AA48}" srcOrd="0" destOrd="0" parTransId="{7F10B456-06B3-4387-B739-851089638554}" sibTransId="{A983B65E-B986-45AC-AB07-A7DB7A5FC06D}"/>
    <dgm:cxn modelId="{76B1A415-AF96-4B37-8D50-73C03D2FE04E}" type="presParOf" srcId="{8D5B219D-714A-4000-A329-684F982F89BF}" destId="{1118BEEC-F4E5-40F2-8442-D906EBA3A28C}" srcOrd="0" destOrd="0" presId="urn:microsoft.com/office/officeart/2005/8/layout/chevron2"/>
    <dgm:cxn modelId="{AAA394EF-6390-432B-82A2-B1BFFBB92698}" type="presParOf" srcId="{1118BEEC-F4E5-40F2-8442-D906EBA3A28C}" destId="{92D4D632-C230-467B-83DA-54D4F7AFBA30}" srcOrd="0" destOrd="0" presId="urn:microsoft.com/office/officeart/2005/8/layout/chevron2"/>
    <dgm:cxn modelId="{4F441825-EB23-4A22-8F33-E82E2C3128CE}" type="presParOf" srcId="{1118BEEC-F4E5-40F2-8442-D906EBA3A28C}" destId="{F47F984B-2C7E-417B-8D81-F027F5C2922E}" srcOrd="1" destOrd="0" presId="urn:microsoft.com/office/officeart/2005/8/layout/chevron2"/>
    <dgm:cxn modelId="{07C580EF-3BD3-42A8-A80B-82A2953898D6}" type="presParOf" srcId="{8D5B219D-714A-4000-A329-684F982F89BF}" destId="{06C89AF0-9EDE-4A81-9D82-9FAAC985037A}" srcOrd="1" destOrd="0" presId="urn:microsoft.com/office/officeart/2005/8/layout/chevron2"/>
    <dgm:cxn modelId="{BF2937C6-68A7-4A05-810E-68656E95F511}" type="presParOf" srcId="{8D5B219D-714A-4000-A329-684F982F89BF}" destId="{BC3F1DB4-22D1-46A2-A5FF-6DF1B7964EE7}" srcOrd="2" destOrd="0" presId="urn:microsoft.com/office/officeart/2005/8/layout/chevron2"/>
    <dgm:cxn modelId="{B2327CAA-6006-4AA8-AF01-70CC2857CDB2}" type="presParOf" srcId="{BC3F1DB4-22D1-46A2-A5FF-6DF1B7964EE7}" destId="{1971FFB6-88F2-4ECA-92D1-CC8BDAB9282F}" srcOrd="0" destOrd="0" presId="urn:microsoft.com/office/officeart/2005/8/layout/chevron2"/>
    <dgm:cxn modelId="{55F1D4E8-B95B-46B7-95D7-61E9C646A6F6}" type="presParOf" srcId="{BC3F1DB4-22D1-46A2-A5FF-6DF1B7964EE7}" destId="{9359D514-2A2E-4F55-BC91-2500552A6ECF}" srcOrd="1" destOrd="0" presId="urn:microsoft.com/office/officeart/2005/8/layout/chevron2"/>
    <dgm:cxn modelId="{1AE8C78D-E053-44DF-9B17-BAB258B2F324}" type="presParOf" srcId="{8D5B219D-714A-4000-A329-684F982F89BF}" destId="{BA55FFD6-D412-4DD3-A89C-9EB382FD41C7}" srcOrd="3" destOrd="0" presId="urn:microsoft.com/office/officeart/2005/8/layout/chevron2"/>
    <dgm:cxn modelId="{B1D3B5FC-6FFA-47BD-BA4F-BE65156094A2}" type="presParOf" srcId="{8D5B219D-714A-4000-A329-684F982F89BF}" destId="{6A1E1377-D282-415F-B613-98A0CEF51625}" srcOrd="4" destOrd="0" presId="urn:microsoft.com/office/officeart/2005/8/layout/chevron2"/>
    <dgm:cxn modelId="{051A45B0-0025-46A7-8BB0-EF9479D13988}" type="presParOf" srcId="{6A1E1377-D282-415F-B613-98A0CEF51625}" destId="{E1FA5A86-D794-4653-969E-FDE2426F56E4}" srcOrd="0" destOrd="0" presId="urn:microsoft.com/office/officeart/2005/8/layout/chevron2"/>
    <dgm:cxn modelId="{B78E3459-FFAB-4D5A-B038-A22E17641A44}" type="presParOf" srcId="{6A1E1377-D282-415F-B613-98A0CEF51625}" destId="{DC9C1F37-2395-4B71-8ECC-2B2944CE0DC6}" srcOrd="1" destOrd="0" presId="urn:microsoft.com/office/officeart/2005/8/layout/chevron2"/>
    <dgm:cxn modelId="{66D9EE34-D49B-41EC-823C-3864C81EB0BF}" type="presParOf" srcId="{8D5B219D-714A-4000-A329-684F982F89BF}" destId="{F9DDC1BC-E67F-48CA-92F5-BA166EFDB884}" srcOrd="5" destOrd="0" presId="urn:microsoft.com/office/officeart/2005/8/layout/chevron2"/>
    <dgm:cxn modelId="{86DED179-6D30-446E-93EB-AD59FBA59A1E}" type="presParOf" srcId="{8D5B219D-714A-4000-A329-684F982F89BF}" destId="{EBEC25D0-8C5A-427E-A952-52354F7C9A07}" srcOrd="6" destOrd="0" presId="urn:microsoft.com/office/officeart/2005/8/layout/chevron2"/>
    <dgm:cxn modelId="{A33958F0-EB9A-4DBB-A00C-DF37AEE3C3A1}" type="presParOf" srcId="{EBEC25D0-8C5A-427E-A952-52354F7C9A07}" destId="{F0D8CB9C-6783-4707-BF0A-5F64B5FC00C7}" srcOrd="0" destOrd="0" presId="urn:microsoft.com/office/officeart/2005/8/layout/chevron2"/>
    <dgm:cxn modelId="{95CD196A-4BB9-48F9-A47A-8464EB210A5C}" type="presParOf" srcId="{EBEC25D0-8C5A-427E-A952-52354F7C9A07}" destId="{3F48E829-2DF2-4E40-B16C-F3E9493C86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5921" y="-3308857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600" kern="1200" dirty="0" smtClean="0"/>
            <a:t>LEVES </a:t>
          </a:r>
          <a:endParaRPr lang="es-ES" sz="4600" kern="1200" dirty="0"/>
        </a:p>
      </dsp:txBody>
      <dsp:txXfrm rot="-5400000">
        <a:off x="995293" y="46887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600" kern="1200" dirty="0" smtClean="0"/>
            <a:t>GRAVES</a:t>
          </a:r>
          <a:endParaRPr lang="es-ES" sz="46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600" kern="1200" dirty="0" smtClean="0"/>
            <a:t>MUY GRAVES</a:t>
          </a:r>
          <a:endParaRPr lang="es-ES" sz="46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600" kern="1200" dirty="0" smtClean="0"/>
            <a:t>TODAS LAS ANTERIORES</a:t>
          </a:r>
          <a:endParaRPr lang="es-ES" sz="46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5921" y="-3308857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Responsabilidad de las maestras y maestros de unidad educativa.</a:t>
          </a:r>
          <a:endParaRPr lang="es-ES" sz="2900" kern="1200" dirty="0"/>
        </a:p>
      </dsp:txBody>
      <dsp:txXfrm rot="-5400000">
        <a:off x="995293" y="46887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Objetivos de la evaluación del desarrollo curricular.</a:t>
          </a:r>
          <a:endParaRPr lang="es-ES" sz="29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Responsabilidad del gestor de la unidad educativa</a:t>
          </a:r>
          <a:endParaRPr lang="es-ES" sz="29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Responsabilidad de la y el estudiante.</a:t>
          </a:r>
          <a:endParaRPr lang="es-ES" sz="29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02708" y="202886"/>
          <a:ext cx="1351391" cy="94597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a)</a:t>
          </a:r>
          <a:endParaRPr lang="es-ES" sz="2700" kern="1200" dirty="0"/>
        </a:p>
      </dsp:txBody>
      <dsp:txXfrm rot="-5400000">
        <a:off x="2" y="473164"/>
        <a:ext cx="945973" cy="405418"/>
      </dsp:txXfrm>
    </dsp:sp>
    <dsp:sp modelId="{F47F984B-2C7E-417B-8D81-F027F5C2922E}">
      <dsp:nvSpPr>
        <dsp:cNvPr id="0" name=""/>
        <dsp:cNvSpPr/>
      </dsp:nvSpPr>
      <dsp:spPr>
        <a:xfrm rot="5400000">
          <a:off x="4304159" y="-3358008"/>
          <a:ext cx="878404" cy="7594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Ley 045 “ley contra el Racismo y toda forma de Discriminación”</a:t>
          </a:r>
          <a:endParaRPr lang="es-ES" sz="2800" kern="1200" dirty="0"/>
        </a:p>
      </dsp:txBody>
      <dsp:txXfrm rot="-5400000">
        <a:off x="945973" y="43058"/>
        <a:ext cx="7551896" cy="792644"/>
      </dsp:txXfrm>
    </dsp:sp>
    <dsp:sp modelId="{1971FFB6-88F2-4ECA-92D1-CC8BDAB9282F}">
      <dsp:nvSpPr>
        <dsp:cNvPr id="0" name=""/>
        <dsp:cNvSpPr/>
      </dsp:nvSpPr>
      <dsp:spPr>
        <a:xfrm rot="5400000">
          <a:off x="-202708" y="1408587"/>
          <a:ext cx="1351391" cy="945973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b)</a:t>
          </a:r>
          <a:endParaRPr lang="es-ES" sz="2700" kern="1200" dirty="0"/>
        </a:p>
      </dsp:txBody>
      <dsp:txXfrm rot="-5400000">
        <a:off x="2" y="1678865"/>
        <a:ext cx="945973" cy="405418"/>
      </dsp:txXfrm>
    </dsp:sp>
    <dsp:sp modelId="{9359D514-2A2E-4F55-BC91-2500552A6ECF}">
      <dsp:nvSpPr>
        <dsp:cNvPr id="0" name=""/>
        <dsp:cNvSpPr/>
      </dsp:nvSpPr>
      <dsp:spPr>
        <a:xfrm rot="5400000">
          <a:off x="4304159" y="-2152307"/>
          <a:ext cx="878404" cy="7594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Constitución Política del Estado</a:t>
          </a:r>
          <a:endParaRPr lang="es-ES" sz="2800" kern="1200" dirty="0"/>
        </a:p>
      </dsp:txBody>
      <dsp:txXfrm rot="-5400000">
        <a:off x="945973" y="1248759"/>
        <a:ext cx="7551896" cy="792644"/>
      </dsp:txXfrm>
    </dsp:sp>
    <dsp:sp modelId="{E1FA5A86-D794-4653-969E-FDE2426F56E4}">
      <dsp:nvSpPr>
        <dsp:cNvPr id="0" name=""/>
        <dsp:cNvSpPr/>
      </dsp:nvSpPr>
      <dsp:spPr>
        <a:xfrm rot="5400000">
          <a:off x="-202708" y="2614288"/>
          <a:ext cx="1351391" cy="945973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c)</a:t>
          </a:r>
          <a:endParaRPr lang="es-ES" sz="2700" kern="1200" dirty="0"/>
        </a:p>
      </dsp:txBody>
      <dsp:txXfrm rot="-5400000">
        <a:off x="2" y="2884566"/>
        <a:ext cx="945973" cy="405418"/>
      </dsp:txXfrm>
    </dsp:sp>
    <dsp:sp modelId="{DC9C1F37-2395-4B71-8ECC-2B2944CE0DC6}">
      <dsp:nvSpPr>
        <dsp:cNvPr id="0" name=""/>
        <dsp:cNvSpPr/>
      </dsp:nvSpPr>
      <dsp:spPr>
        <a:xfrm rot="5400000">
          <a:off x="4304159" y="-946606"/>
          <a:ext cx="878404" cy="7594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Ley 070 Avelino Siñani y Elizardo Pérez</a:t>
          </a:r>
          <a:endParaRPr lang="es-ES" sz="2800" kern="1200" dirty="0"/>
        </a:p>
      </dsp:txBody>
      <dsp:txXfrm rot="-5400000">
        <a:off x="945973" y="2454460"/>
        <a:ext cx="7551896" cy="792644"/>
      </dsp:txXfrm>
    </dsp:sp>
    <dsp:sp modelId="{F0D8CB9C-6783-4707-BF0A-5F64B5FC00C7}">
      <dsp:nvSpPr>
        <dsp:cNvPr id="0" name=""/>
        <dsp:cNvSpPr/>
      </dsp:nvSpPr>
      <dsp:spPr>
        <a:xfrm rot="5400000">
          <a:off x="-202708" y="3803989"/>
          <a:ext cx="1351391" cy="945973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d)</a:t>
          </a:r>
          <a:endParaRPr lang="es-ES" sz="2700" kern="1200" dirty="0"/>
        </a:p>
      </dsp:txBody>
      <dsp:txXfrm rot="-5400000">
        <a:off x="2" y="4074267"/>
        <a:ext cx="945973" cy="405418"/>
      </dsp:txXfrm>
    </dsp:sp>
    <dsp:sp modelId="{3F48E829-2DF2-4E40-B16C-F3E9493C863E}">
      <dsp:nvSpPr>
        <dsp:cNvPr id="0" name=""/>
        <dsp:cNvSpPr/>
      </dsp:nvSpPr>
      <dsp:spPr>
        <a:xfrm rot="5400000">
          <a:off x="4304159" y="259095"/>
          <a:ext cx="878404" cy="7594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Ley de sistema nacional de seguridad ciudadana para una vida segura</a:t>
          </a:r>
          <a:endParaRPr lang="es-ES" sz="2800" kern="1200" dirty="0"/>
        </a:p>
      </dsp:txBody>
      <dsp:txXfrm rot="-5400000">
        <a:off x="945973" y="3660161"/>
        <a:ext cx="7551896" cy="7926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191986" y="192285"/>
          <a:ext cx="1279911" cy="89593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a)</a:t>
          </a:r>
          <a:endParaRPr lang="es-ES" sz="2600" kern="1200" dirty="0"/>
        </a:p>
      </dsp:txBody>
      <dsp:txXfrm rot="-5400000">
        <a:off x="2" y="448267"/>
        <a:ext cx="895937" cy="383974"/>
      </dsp:txXfrm>
    </dsp:sp>
    <dsp:sp modelId="{F47F984B-2C7E-417B-8D81-F027F5C2922E}">
      <dsp:nvSpPr>
        <dsp:cNvPr id="0" name=""/>
        <dsp:cNvSpPr/>
      </dsp:nvSpPr>
      <dsp:spPr>
        <a:xfrm rot="5400000">
          <a:off x="4302372" y="-3406135"/>
          <a:ext cx="831942" cy="76448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2712" tIns="32385" rIns="32385" bIns="32385" numCol="1" spcCol="1270" anchor="ctr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100" kern="1200" dirty="0" smtClean="0"/>
            <a:t>12 AÑOS</a:t>
          </a:r>
          <a:endParaRPr lang="es-ES" sz="5100" kern="1200" dirty="0"/>
        </a:p>
      </dsp:txBody>
      <dsp:txXfrm rot="-5400000">
        <a:off x="895937" y="40912"/>
        <a:ext cx="7604200" cy="750718"/>
      </dsp:txXfrm>
    </dsp:sp>
    <dsp:sp modelId="{1971FFB6-88F2-4ECA-92D1-CC8BDAB9282F}">
      <dsp:nvSpPr>
        <dsp:cNvPr id="0" name=""/>
        <dsp:cNvSpPr/>
      </dsp:nvSpPr>
      <dsp:spPr>
        <a:xfrm rot="5400000">
          <a:off x="-191986" y="1325722"/>
          <a:ext cx="1279911" cy="895937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b)</a:t>
          </a:r>
          <a:endParaRPr lang="es-ES" sz="2600" kern="1200" dirty="0"/>
        </a:p>
      </dsp:txBody>
      <dsp:txXfrm rot="-5400000">
        <a:off x="2" y="1581704"/>
        <a:ext cx="895937" cy="383974"/>
      </dsp:txXfrm>
    </dsp:sp>
    <dsp:sp modelId="{9359D514-2A2E-4F55-BC91-2500552A6ECF}">
      <dsp:nvSpPr>
        <dsp:cNvPr id="0" name=""/>
        <dsp:cNvSpPr/>
      </dsp:nvSpPr>
      <dsp:spPr>
        <a:xfrm rot="5400000">
          <a:off x="4302372" y="-2272699"/>
          <a:ext cx="831942" cy="76448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2712" tIns="32385" rIns="32385" bIns="32385" numCol="1" spcCol="1270" anchor="ctr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100" kern="1200" dirty="0" smtClean="0"/>
            <a:t>14 AÑOS</a:t>
          </a:r>
          <a:endParaRPr lang="es-ES" sz="5100" kern="1200" dirty="0"/>
        </a:p>
      </dsp:txBody>
      <dsp:txXfrm rot="-5400000">
        <a:off x="895937" y="1174348"/>
        <a:ext cx="7604200" cy="750718"/>
      </dsp:txXfrm>
    </dsp:sp>
    <dsp:sp modelId="{E1FA5A86-D794-4653-969E-FDE2426F56E4}">
      <dsp:nvSpPr>
        <dsp:cNvPr id="0" name=""/>
        <dsp:cNvSpPr/>
      </dsp:nvSpPr>
      <dsp:spPr>
        <a:xfrm rot="5400000">
          <a:off x="-191986" y="2459158"/>
          <a:ext cx="1279911" cy="895937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c)</a:t>
          </a:r>
          <a:endParaRPr lang="es-ES" sz="2600" kern="1200" dirty="0"/>
        </a:p>
      </dsp:txBody>
      <dsp:txXfrm rot="-5400000">
        <a:off x="2" y="2715140"/>
        <a:ext cx="895937" cy="383974"/>
      </dsp:txXfrm>
    </dsp:sp>
    <dsp:sp modelId="{DC9C1F37-2395-4B71-8ECC-2B2944CE0DC6}">
      <dsp:nvSpPr>
        <dsp:cNvPr id="0" name=""/>
        <dsp:cNvSpPr/>
      </dsp:nvSpPr>
      <dsp:spPr>
        <a:xfrm rot="5400000">
          <a:off x="4302372" y="-1139263"/>
          <a:ext cx="831942" cy="76448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2712" tIns="32385" rIns="32385" bIns="32385" numCol="1" spcCol="1270" anchor="ctr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100" kern="1200" dirty="0" smtClean="0"/>
            <a:t>16 AÑOS</a:t>
          </a:r>
          <a:endParaRPr lang="es-ES" sz="5100" kern="1200" dirty="0"/>
        </a:p>
      </dsp:txBody>
      <dsp:txXfrm rot="-5400000">
        <a:off x="895937" y="2307784"/>
        <a:ext cx="7604200" cy="750718"/>
      </dsp:txXfrm>
    </dsp:sp>
    <dsp:sp modelId="{F0D8CB9C-6783-4707-BF0A-5F64B5FC00C7}">
      <dsp:nvSpPr>
        <dsp:cNvPr id="0" name=""/>
        <dsp:cNvSpPr/>
      </dsp:nvSpPr>
      <dsp:spPr>
        <a:xfrm rot="5400000">
          <a:off x="-191986" y="3577440"/>
          <a:ext cx="1279911" cy="895937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d)</a:t>
          </a:r>
          <a:endParaRPr lang="es-ES" sz="2600" kern="1200" dirty="0"/>
        </a:p>
      </dsp:txBody>
      <dsp:txXfrm rot="-5400000">
        <a:off x="2" y="3833422"/>
        <a:ext cx="895937" cy="383974"/>
      </dsp:txXfrm>
    </dsp:sp>
    <dsp:sp modelId="{3F48E829-2DF2-4E40-B16C-F3E9493C863E}">
      <dsp:nvSpPr>
        <dsp:cNvPr id="0" name=""/>
        <dsp:cNvSpPr/>
      </dsp:nvSpPr>
      <dsp:spPr>
        <a:xfrm rot="5400000">
          <a:off x="4302372" y="-5827"/>
          <a:ext cx="831942" cy="76448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2712" tIns="32385" rIns="32385" bIns="32385" numCol="1" spcCol="1270" anchor="ctr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100" kern="1200" dirty="0" smtClean="0"/>
            <a:t>18 AÑOS</a:t>
          </a:r>
          <a:endParaRPr lang="es-ES" sz="5100" kern="1200" dirty="0"/>
        </a:p>
      </dsp:txBody>
      <dsp:txXfrm rot="-5400000">
        <a:off x="895937" y="3441220"/>
        <a:ext cx="7604200" cy="75071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186412" y="189423"/>
          <a:ext cx="1242747" cy="86992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a)</a:t>
          </a:r>
          <a:endParaRPr lang="es-ES" sz="2500" kern="1200" dirty="0"/>
        </a:p>
      </dsp:txBody>
      <dsp:txXfrm rot="-5400000">
        <a:off x="1" y="437971"/>
        <a:ext cx="869922" cy="372825"/>
      </dsp:txXfrm>
    </dsp:sp>
    <dsp:sp modelId="{F47F984B-2C7E-417B-8D81-F027F5C2922E}">
      <dsp:nvSpPr>
        <dsp:cNvPr id="0" name=""/>
        <dsp:cNvSpPr/>
      </dsp:nvSpPr>
      <dsp:spPr>
        <a:xfrm rot="5400000">
          <a:off x="4301443" y="-3428508"/>
          <a:ext cx="807785" cy="7670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700" kern="1200" dirty="0" smtClean="0"/>
            <a:t>LEVES </a:t>
          </a:r>
          <a:endParaRPr lang="es-ES" sz="4700" kern="1200" dirty="0"/>
        </a:p>
      </dsp:txBody>
      <dsp:txXfrm rot="-5400000">
        <a:off x="869923" y="42445"/>
        <a:ext cx="7631394" cy="728919"/>
      </dsp:txXfrm>
    </dsp:sp>
    <dsp:sp modelId="{1971FFB6-88F2-4ECA-92D1-CC8BDAB9282F}">
      <dsp:nvSpPr>
        <dsp:cNvPr id="0" name=""/>
        <dsp:cNvSpPr/>
      </dsp:nvSpPr>
      <dsp:spPr>
        <a:xfrm rot="5400000">
          <a:off x="-186412" y="1285434"/>
          <a:ext cx="1242747" cy="86992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b)</a:t>
          </a:r>
          <a:endParaRPr lang="es-ES" sz="2500" kern="1200" dirty="0"/>
        </a:p>
      </dsp:txBody>
      <dsp:txXfrm rot="-5400000">
        <a:off x="1" y="1533982"/>
        <a:ext cx="869922" cy="372825"/>
      </dsp:txXfrm>
    </dsp:sp>
    <dsp:sp modelId="{9359D514-2A2E-4F55-BC91-2500552A6ECF}">
      <dsp:nvSpPr>
        <dsp:cNvPr id="0" name=""/>
        <dsp:cNvSpPr/>
      </dsp:nvSpPr>
      <dsp:spPr>
        <a:xfrm rot="5400000">
          <a:off x="4301443" y="-2332498"/>
          <a:ext cx="807785" cy="7670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700" kern="1200" dirty="0" smtClean="0"/>
            <a:t>GRAVES</a:t>
          </a:r>
          <a:endParaRPr lang="es-ES" sz="4700" kern="1200" dirty="0"/>
        </a:p>
      </dsp:txBody>
      <dsp:txXfrm rot="-5400000">
        <a:off x="869923" y="1138455"/>
        <a:ext cx="7631394" cy="728919"/>
      </dsp:txXfrm>
    </dsp:sp>
    <dsp:sp modelId="{E1FA5A86-D794-4653-969E-FDE2426F56E4}">
      <dsp:nvSpPr>
        <dsp:cNvPr id="0" name=""/>
        <dsp:cNvSpPr/>
      </dsp:nvSpPr>
      <dsp:spPr>
        <a:xfrm rot="5400000">
          <a:off x="-186412" y="2381444"/>
          <a:ext cx="1242747" cy="86992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c)</a:t>
          </a:r>
          <a:endParaRPr lang="es-ES" sz="2500" kern="1200" dirty="0"/>
        </a:p>
      </dsp:txBody>
      <dsp:txXfrm rot="-5400000">
        <a:off x="1" y="2629992"/>
        <a:ext cx="869922" cy="372825"/>
      </dsp:txXfrm>
    </dsp:sp>
    <dsp:sp modelId="{DC9C1F37-2395-4B71-8ECC-2B2944CE0DC6}">
      <dsp:nvSpPr>
        <dsp:cNvPr id="0" name=""/>
        <dsp:cNvSpPr/>
      </dsp:nvSpPr>
      <dsp:spPr>
        <a:xfrm rot="5400000">
          <a:off x="4301443" y="-1236488"/>
          <a:ext cx="807785" cy="7670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700" kern="1200" dirty="0" smtClean="0"/>
            <a:t>MUY GRAVES</a:t>
          </a:r>
          <a:endParaRPr lang="es-ES" sz="4700" kern="1200" dirty="0"/>
        </a:p>
      </dsp:txBody>
      <dsp:txXfrm rot="-5400000">
        <a:off x="869923" y="2234465"/>
        <a:ext cx="7631394" cy="728919"/>
      </dsp:txXfrm>
    </dsp:sp>
    <dsp:sp modelId="{F0D8CB9C-6783-4707-BF0A-5F64B5FC00C7}">
      <dsp:nvSpPr>
        <dsp:cNvPr id="0" name=""/>
        <dsp:cNvSpPr/>
      </dsp:nvSpPr>
      <dsp:spPr>
        <a:xfrm rot="5400000">
          <a:off x="-186412" y="3462741"/>
          <a:ext cx="1242747" cy="86992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d)</a:t>
          </a:r>
          <a:endParaRPr lang="es-ES" sz="2500" kern="1200" dirty="0"/>
        </a:p>
      </dsp:txBody>
      <dsp:txXfrm rot="-5400000">
        <a:off x="1" y="3711289"/>
        <a:ext cx="869922" cy="372825"/>
      </dsp:txXfrm>
    </dsp:sp>
    <dsp:sp modelId="{3F48E829-2DF2-4E40-B16C-F3E9493C863E}">
      <dsp:nvSpPr>
        <dsp:cNvPr id="0" name=""/>
        <dsp:cNvSpPr/>
      </dsp:nvSpPr>
      <dsp:spPr>
        <a:xfrm rot="5400000">
          <a:off x="4301443" y="-140477"/>
          <a:ext cx="807785" cy="7670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700" kern="1200" dirty="0" smtClean="0"/>
            <a:t>TODAS LAS ANTERIORES</a:t>
          </a:r>
          <a:endParaRPr lang="es-ES" sz="4700" kern="1200" dirty="0"/>
        </a:p>
      </dsp:txBody>
      <dsp:txXfrm rot="-5400000">
        <a:off x="869923" y="3330476"/>
        <a:ext cx="7631394" cy="72891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197186" y="199374"/>
          <a:ext cx="1314578" cy="92020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a)</a:t>
          </a:r>
          <a:endParaRPr lang="es-ES" sz="2600" kern="1200" dirty="0"/>
        </a:p>
      </dsp:txBody>
      <dsp:txXfrm rot="-5400000">
        <a:off x="1" y="462291"/>
        <a:ext cx="920205" cy="394373"/>
      </dsp:txXfrm>
    </dsp:sp>
    <dsp:sp modelId="{F47F984B-2C7E-417B-8D81-F027F5C2922E}">
      <dsp:nvSpPr>
        <dsp:cNvPr id="0" name=""/>
        <dsp:cNvSpPr/>
      </dsp:nvSpPr>
      <dsp:spPr>
        <a:xfrm rot="5400000">
          <a:off x="4303239" y="-3380847"/>
          <a:ext cx="854476" cy="7620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PRESIDENTE, VICEPRESIDENTE Y SECRETARIO ACTUARIO</a:t>
          </a:r>
          <a:endParaRPr lang="es-ES" sz="2500" kern="1200" dirty="0"/>
        </a:p>
      </dsp:txBody>
      <dsp:txXfrm rot="-5400000">
        <a:off x="920205" y="43899"/>
        <a:ext cx="7578832" cy="771052"/>
      </dsp:txXfrm>
    </dsp:sp>
    <dsp:sp modelId="{1971FFB6-88F2-4ECA-92D1-CC8BDAB9282F}">
      <dsp:nvSpPr>
        <dsp:cNvPr id="0" name=""/>
        <dsp:cNvSpPr/>
      </dsp:nvSpPr>
      <dsp:spPr>
        <a:xfrm rot="5400000">
          <a:off x="-197186" y="1368000"/>
          <a:ext cx="1314578" cy="920205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b)</a:t>
          </a:r>
          <a:endParaRPr lang="es-ES" sz="2600" kern="1200" dirty="0"/>
        </a:p>
      </dsp:txBody>
      <dsp:txXfrm rot="-5400000">
        <a:off x="1" y="1630917"/>
        <a:ext cx="920205" cy="394373"/>
      </dsp:txXfrm>
    </dsp:sp>
    <dsp:sp modelId="{9359D514-2A2E-4F55-BC91-2500552A6ECF}">
      <dsp:nvSpPr>
        <dsp:cNvPr id="0" name=""/>
        <dsp:cNvSpPr/>
      </dsp:nvSpPr>
      <dsp:spPr>
        <a:xfrm rot="5400000">
          <a:off x="4303239" y="-2212220"/>
          <a:ext cx="854476" cy="7620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PRESIDENTE, FISCAL PROMOTOR Y SECRETARIO ACTUARIO</a:t>
          </a:r>
          <a:endParaRPr lang="es-ES" sz="2500" kern="1200" dirty="0"/>
        </a:p>
      </dsp:txBody>
      <dsp:txXfrm rot="-5400000">
        <a:off x="920205" y="1212526"/>
        <a:ext cx="7578832" cy="771052"/>
      </dsp:txXfrm>
    </dsp:sp>
    <dsp:sp modelId="{E1FA5A86-D794-4653-969E-FDE2426F56E4}">
      <dsp:nvSpPr>
        <dsp:cNvPr id="0" name=""/>
        <dsp:cNvSpPr/>
      </dsp:nvSpPr>
      <dsp:spPr>
        <a:xfrm rot="5400000">
          <a:off x="-197186" y="2536627"/>
          <a:ext cx="1314578" cy="920205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c)</a:t>
          </a:r>
          <a:endParaRPr lang="es-ES" sz="2600" kern="1200" dirty="0"/>
        </a:p>
      </dsp:txBody>
      <dsp:txXfrm rot="-5400000">
        <a:off x="1" y="2799544"/>
        <a:ext cx="920205" cy="394373"/>
      </dsp:txXfrm>
    </dsp:sp>
    <dsp:sp modelId="{DC9C1F37-2395-4B71-8ECC-2B2944CE0DC6}">
      <dsp:nvSpPr>
        <dsp:cNvPr id="0" name=""/>
        <dsp:cNvSpPr/>
      </dsp:nvSpPr>
      <dsp:spPr>
        <a:xfrm rot="5400000">
          <a:off x="4303239" y="-1043593"/>
          <a:ext cx="854476" cy="7620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DIRECTOR, UN REPRESENTANTE DE MAESTROS RURAL Y UN REPRESENTANTE URBANO</a:t>
          </a:r>
          <a:endParaRPr lang="es-ES" sz="2500" kern="1200" dirty="0"/>
        </a:p>
      </dsp:txBody>
      <dsp:txXfrm rot="-5400000">
        <a:off x="920205" y="2381153"/>
        <a:ext cx="7578832" cy="771052"/>
      </dsp:txXfrm>
    </dsp:sp>
    <dsp:sp modelId="{F0D8CB9C-6783-4707-BF0A-5F64B5FC00C7}">
      <dsp:nvSpPr>
        <dsp:cNvPr id="0" name=""/>
        <dsp:cNvSpPr/>
      </dsp:nvSpPr>
      <dsp:spPr>
        <a:xfrm rot="5400000">
          <a:off x="-197186" y="3689690"/>
          <a:ext cx="1314578" cy="920205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d)</a:t>
          </a:r>
          <a:endParaRPr lang="es-ES" sz="2600" kern="1200" dirty="0"/>
        </a:p>
      </dsp:txBody>
      <dsp:txXfrm rot="-5400000">
        <a:off x="1" y="3952607"/>
        <a:ext cx="920205" cy="394373"/>
      </dsp:txXfrm>
    </dsp:sp>
    <dsp:sp modelId="{3F48E829-2DF2-4E40-B16C-F3E9493C863E}">
      <dsp:nvSpPr>
        <dsp:cNvPr id="0" name=""/>
        <dsp:cNvSpPr/>
      </dsp:nvSpPr>
      <dsp:spPr>
        <a:xfrm rot="5400000">
          <a:off x="4303239" y="125033"/>
          <a:ext cx="854476" cy="7620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500" kern="1200" dirty="0" smtClean="0"/>
            <a:t>TRES MAESTROS ABOGADOS</a:t>
          </a:r>
          <a:endParaRPr lang="es-ES" sz="2500" kern="1200" dirty="0"/>
        </a:p>
      </dsp:txBody>
      <dsp:txXfrm rot="-5400000">
        <a:off x="920205" y="3549779"/>
        <a:ext cx="7578832" cy="7710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02708" y="202886"/>
          <a:ext cx="1351391" cy="94597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a)</a:t>
          </a:r>
          <a:endParaRPr lang="es-ES" sz="2700" kern="1200" dirty="0"/>
        </a:p>
      </dsp:txBody>
      <dsp:txXfrm rot="-5400000">
        <a:off x="2" y="473164"/>
        <a:ext cx="945973" cy="405418"/>
      </dsp:txXfrm>
    </dsp:sp>
    <dsp:sp modelId="{F47F984B-2C7E-417B-8D81-F027F5C2922E}">
      <dsp:nvSpPr>
        <dsp:cNvPr id="0" name=""/>
        <dsp:cNvSpPr/>
      </dsp:nvSpPr>
      <dsp:spPr>
        <a:xfrm rot="5400000">
          <a:off x="4302109" y="-3358185"/>
          <a:ext cx="878404" cy="7594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6936" tIns="33655" rIns="33655" bIns="3365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300" kern="1200" dirty="0" smtClean="0"/>
            <a:t>24 HORAS</a:t>
          </a:r>
          <a:endParaRPr lang="es-ES" sz="5300" kern="1200" dirty="0"/>
        </a:p>
      </dsp:txBody>
      <dsp:txXfrm rot="-5400000">
        <a:off x="943923" y="42881"/>
        <a:ext cx="7551896" cy="792644"/>
      </dsp:txXfrm>
    </dsp:sp>
    <dsp:sp modelId="{1971FFB6-88F2-4ECA-92D1-CC8BDAB9282F}">
      <dsp:nvSpPr>
        <dsp:cNvPr id="0" name=""/>
        <dsp:cNvSpPr/>
      </dsp:nvSpPr>
      <dsp:spPr>
        <a:xfrm rot="5400000">
          <a:off x="-202708" y="1408587"/>
          <a:ext cx="1351391" cy="945973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b)</a:t>
          </a:r>
          <a:endParaRPr lang="es-ES" sz="2700" kern="1200" dirty="0"/>
        </a:p>
      </dsp:txBody>
      <dsp:txXfrm rot="-5400000">
        <a:off x="2" y="1678865"/>
        <a:ext cx="945973" cy="405418"/>
      </dsp:txXfrm>
    </dsp:sp>
    <dsp:sp modelId="{9359D514-2A2E-4F55-BC91-2500552A6ECF}">
      <dsp:nvSpPr>
        <dsp:cNvPr id="0" name=""/>
        <dsp:cNvSpPr/>
      </dsp:nvSpPr>
      <dsp:spPr>
        <a:xfrm rot="5400000">
          <a:off x="4304159" y="-2152307"/>
          <a:ext cx="878404" cy="7594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6936" tIns="33655" rIns="33655" bIns="3365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300" kern="1200" dirty="0" smtClean="0"/>
            <a:t>48 HORAS</a:t>
          </a:r>
          <a:endParaRPr lang="es-ES" sz="5300" kern="1200" dirty="0"/>
        </a:p>
      </dsp:txBody>
      <dsp:txXfrm rot="-5400000">
        <a:off x="945973" y="1248759"/>
        <a:ext cx="7551896" cy="792644"/>
      </dsp:txXfrm>
    </dsp:sp>
    <dsp:sp modelId="{E1FA5A86-D794-4653-969E-FDE2426F56E4}">
      <dsp:nvSpPr>
        <dsp:cNvPr id="0" name=""/>
        <dsp:cNvSpPr/>
      </dsp:nvSpPr>
      <dsp:spPr>
        <a:xfrm rot="5400000">
          <a:off x="-202708" y="2614288"/>
          <a:ext cx="1351391" cy="945973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c)</a:t>
          </a:r>
          <a:endParaRPr lang="es-ES" sz="2700" kern="1200" dirty="0"/>
        </a:p>
      </dsp:txBody>
      <dsp:txXfrm rot="-5400000">
        <a:off x="2" y="2884566"/>
        <a:ext cx="945973" cy="405418"/>
      </dsp:txXfrm>
    </dsp:sp>
    <dsp:sp modelId="{DC9C1F37-2395-4B71-8ECC-2B2944CE0DC6}">
      <dsp:nvSpPr>
        <dsp:cNvPr id="0" name=""/>
        <dsp:cNvSpPr/>
      </dsp:nvSpPr>
      <dsp:spPr>
        <a:xfrm rot="5400000">
          <a:off x="4304159" y="-946606"/>
          <a:ext cx="878404" cy="7594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6936" tIns="33655" rIns="33655" bIns="3365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300" kern="1200" dirty="0" smtClean="0"/>
            <a:t>3 DIAS</a:t>
          </a:r>
          <a:endParaRPr lang="es-ES" sz="5300" kern="1200" dirty="0"/>
        </a:p>
      </dsp:txBody>
      <dsp:txXfrm rot="-5400000">
        <a:off x="945973" y="2454460"/>
        <a:ext cx="7551896" cy="792644"/>
      </dsp:txXfrm>
    </dsp:sp>
    <dsp:sp modelId="{F0D8CB9C-6783-4707-BF0A-5F64B5FC00C7}">
      <dsp:nvSpPr>
        <dsp:cNvPr id="0" name=""/>
        <dsp:cNvSpPr/>
      </dsp:nvSpPr>
      <dsp:spPr>
        <a:xfrm rot="5400000">
          <a:off x="-202708" y="3803989"/>
          <a:ext cx="1351391" cy="945973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d)</a:t>
          </a:r>
          <a:endParaRPr lang="es-ES" sz="2700" kern="1200" dirty="0"/>
        </a:p>
      </dsp:txBody>
      <dsp:txXfrm rot="-5400000">
        <a:off x="2" y="4074267"/>
        <a:ext cx="945973" cy="405418"/>
      </dsp:txXfrm>
    </dsp:sp>
    <dsp:sp modelId="{3F48E829-2DF2-4E40-B16C-F3E9493C863E}">
      <dsp:nvSpPr>
        <dsp:cNvPr id="0" name=""/>
        <dsp:cNvSpPr/>
      </dsp:nvSpPr>
      <dsp:spPr>
        <a:xfrm rot="5400000">
          <a:off x="4304159" y="259095"/>
          <a:ext cx="878404" cy="7594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6936" tIns="33655" rIns="33655" bIns="3365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300" kern="1200" dirty="0" smtClean="0"/>
            <a:t>5 DIAS</a:t>
          </a:r>
          <a:endParaRPr lang="es-ES" sz="5300" kern="1200" dirty="0"/>
        </a:p>
      </dsp:txBody>
      <dsp:txXfrm rot="-5400000">
        <a:off x="945973" y="3660161"/>
        <a:ext cx="7551896" cy="7926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3883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LEVE</a:t>
          </a:r>
          <a:endParaRPr lang="es-ES" sz="2900" kern="1200" dirty="0"/>
        </a:p>
      </dsp:txBody>
      <dsp:txXfrm rot="-5400000">
        <a:off x="993255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GRAVE</a:t>
          </a:r>
          <a:endParaRPr lang="es-ES" sz="29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MUY GRAVE</a:t>
          </a:r>
          <a:endParaRPr lang="es-ES" sz="29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NO EXISTE LA TIPIFICACIÓN DE LA FALTA</a:t>
          </a:r>
          <a:endParaRPr lang="es-ES" sz="29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3883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8272" tIns="35560" rIns="35560" bIns="3556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600" kern="1200" smtClean="0"/>
            <a:t>1 A 2 PUNTOS</a:t>
          </a:r>
          <a:endParaRPr lang="es-ES" sz="5600" kern="1200" dirty="0"/>
        </a:p>
      </dsp:txBody>
      <dsp:txXfrm rot="-5400000">
        <a:off x="993255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8272" tIns="35560" rIns="35560" bIns="3556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600" kern="1200" smtClean="0"/>
            <a:t>2 PUNTOS</a:t>
          </a:r>
          <a:endParaRPr lang="es-ES" sz="56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8272" tIns="35560" rIns="35560" bIns="3556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600" kern="1200" smtClean="0"/>
            <a:t>3 PUNTOS</a:t>
          </a:r>
          <a:endParaRPr lang="es-ES" sz="56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8272" tIns="35560" rIns="35560" bIns="35560" numCol="1" spcCol="1270" anchor="ctr" anchorCtr="0">
          <a:noAutofit/>
        </a:bodyPr>
        <a:lstStyle/>
        <a:p>
          <a:pPr marL="285750" lvl="1" indent="-285750" algn="l" defTabSz="2489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600" kern="1200" smtClean="0"/>
            <a:t>4 </a:t>
          </a:r>
          <a:r>
            <a:rPr lang="es-ES" sz="5600" kern="1200" dirty="0" smtClean="0"/>
            <a:t>PUNTOS</a:t>
          </a:r>
          <a:endParaRPr lang="es-ES" sz="56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3883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La Gobernación, Municipio y Distritos Educativos</a:t>
          </a:r>
          <a:endParaRPr lang="es-ES" sz="2200" kern="1200" dirty="0"/>
        </a:p>
      </dsp:txBody>
      <dsp:txXfrm rot="-5400000">
        <a:off x="993255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Nivel Centra, Nivel Regional y Nivel Autonómico</a:t>
          </a:r>
          <a:endParaRPr lang="es-ES" sz="22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Gobiernos Departamentales, Gobiernos Municipales y Autonomías Indígenas Originarias Campesinas</a:t>
          </a:r>
          <a:endParaRPr lang="es-ES" sz="22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Ninguno de los anteriores</a:t>
          </a:r>
          <a:endParaRPr lang="es-ES" sz="22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3883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Objetivo de la administración y gestión del sistema educativo</a:t>
          </a:r>
          <a:endParaRPr lang="es-ES" sz="2900" kern="1200" dirty="0"/>
        </a:p>
      </dsp:txBody>
      <dsp:txXfrm rot="-5400000">
        <a:off x="993255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Objeto de la administración y gestión del sistema educativo</a:t>
          </a:r>
          <a:endParaRPr lang="es-ES" sz="29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Principio de la administración y gestión educativa</a:t>
          </a:r>
          <a:endParaRPr lang="es-ES" sz="29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Fin de la administración y gestión educativa</a:t>
          </a:r>
          <a:endParaRPr lang="es-ES" sz="29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5921" y="-3308857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Garantizar un mayor financiamiento para ejecutar programas  educativos en el marco del desarrollo rural integral.</a:t>
          </a:r>
          <a:endParaRPr lang="es-ES" sz="2000" b="1" kern="1200" dirty="0"/>
        </a:p>
      </dsp:txBody>
      <dsp:txXfrm rot="-5400000">
        <a:off x="995293" y="46887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Implementar y desarrollar la educación técnica productiva y ecológica en todos sus niveles y modalidades</a:t>
          </a:r>
          <a:r>
            <a:rPr lang="es-ES" sz="2000" b="1" kern="1200" dirty="0" smtClean="0"/>
            <a:t>.</a:t>
          </a:r>
          <a:endParaRPr lang="es-ES" sz="2000" b="1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Contribuir a que la mayoría de la población lea y escriba en castellano</a:t>
          </a:r>
          <a:r>
            <a:rPr lang="es-ES" sz="2000" b="1" kern="1200" dirty="0" smtClean="0"/>
            <a:t>.</a:t>
          </a:r>
          <a:endParaRPr lang="es-ES" sz="2000" b="1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Incisos a y b</a:t>
          </a:r>
          <a:r>
            <a:rPr lang="es-ES" sz="2000" b="1" kern="1200" dirty="0" smtClean="0"/>
            <a:t>.</a:t>
          </a:r>
          <a:endParaRPr lang="es-ES" sz="2000" b="1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186412" y="189423"/>
          <a:ext cx="1242747" cy="86992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a)</a:t>
          </a:r>
          <a:endParaRPr lang="es-ES" sz="2500" kern="1200" dirty="0"/>
        </a:p>
      </dsp:txBody>
      <dsp:txXfrm rot="-5400000">
        <a:off x="1" y="437971"/>
        <a:ext cx="869922" cy="372825"/>
      </dsp:txXfrm>
    </dsp:sp>
    <dsp:sp modelId="{F47F984B-2C7E-417B-8D81-F027F5C2922E}">
      <dsp:nvSpPr>
        <dsp:cNvPr id="0" name=""/>
        <dsp:cNvSpPr/>
      </dsp:nvSpPr>
      <dsp:spPr>
        <a:xfrm rot="5400000">
          <a:off x="4299372" y="-3430059"/>
          <a:ext cx="807785" cy="7670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700" kern="1200" dirty="0" smtClean="0"/>
            <a:t>El Gobierno Central</a:t>
          </a:r>
          <a:endParaRPr lang="es-ES" sz="3700" kern="1200" dirty="0"/>
        </a:p>
      </dsp:txBody>
      <dsp:txXfrm rot="-5400000">
        <a:off x="867852" y="40894"/>
        <a:ext cx="7631394" cy="728919"/>
      </dsp:txXfrm>
    </dsp:sp>
    <dsp:sp modelId="{1971FFB6-88F2-4ECA-92D1-CC8BDAB9282F}">
      <dsp:nvSpPr>
        <dsp:cNvPr id="0" name=""/>
        <dsp:cNvSpPr/>
      </dsp:nvSpPr>
      <dsp:spPr>
        <a:xfrm rot="5400000">
          <a:off x="-186412" y="1285434"/>
          <a:ext cx="1242747" cy="86992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b)</a:t>
          </a:r>
          <a:endParaRPr lang="es-ES" sz="2500" kern="1200" dirty="0"/>
        </a:p>
      </dsp:txBody>
      <dsp:txXfrm rot="-5400000">
        <a:off x="1" y="1533982"/>
        <a:ext cx="869922" cy="372825"/>
      </dsp:txXfrm>
    </dsp:sp>
    <dsp:sp modelId="{9359D514-2A2E-4F55-BC91-2500552A6ECF}">
      <dsp:nvSpPr>
        <dsp:cNvPr id="0" name=""/>
        <dsp:cNvSpPr/>
      </dsp:nvSpPr>
      <dsp:spPr>
        <a:xfrm rot="5400000">
          <a:off x="4301443" y="-2332498"/>
          <a:ext cx="807785" cy="7670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700" kern="1200" dirty="0" smtClean="0"/>
            <a:t>Los Gobiernos Departamentales</a:t>
          </a:r>
          <a:endParaRPr lang="es-ES" sz="3700" kern="1200" dirty="0"/>
        </a:p>
      </dsp:txBody>
      <dsp:txXfrm rot="-5400000">
        <a:off x="869923" y="1138455"/>
        <a:ext cx="7631394" cy="728919"/>
      </dsp:txXfrm>
    </dsp:sp>
    <dsp:sp modelId="{E1FA5A86-D794-4653-969E-FDE2426F56E4}">
      <dsp:nvSpPr>
        <dsp:cNvPr id="0" name=""/>
        <dsp:cNvSpPr/>
      </dsp:nvSpPr>
      <dsp:spPr>
        <a:xfrm rot="5400000">
          <a:off x="-186412" y="2381444"/>
          <a:ext cx="1242747" cy="86992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c)</a:t>
          </a:r>
          <a:endParaRPr lang="es-ES" sz="2500" kern="1200" dirty="0"/>
        </a:p>
      </dsp:txBody>
      <dsp:txXfrm rot="-5400000">
        <a:off x="1" y="2629992"/>
        <a:ext cx="869922" cy="372825"/>
      </dsp:txXfrm>
    </dsp:sp>
    <dsp:sp modelId="{DC9C1F37-2395-4B71-8ECC-2B2944CE0DC6}">
      <dsp:nvSpPr>
        <dsp:cNvPr id="0" name=""/>
        <dsp:cNvSpPr/>
      </dsp:nvSpPr>
      <dsp:spPr>
        <a:xfrm rot="5400000">
          <a:off x="4301443" y="-1236488"/>
          <a:ext cx="807785" cy="7670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700" kern="1200" dirty="0" smtClean="0"/>
            <a:t>Los Gobiernos Municipales</a:t>
          </a:r>
          <a:endParaRPr lang="es-ES" sz="3700" kern="1200" dirty="0"/>
        </a:p>
      </dsp:txBody>
      <dsp:txXfrm rot="-5400000">
        <a:off x="869923" y="2234465"/>
        <a:ext cx="7631394" cy="728919"/>
      </dsp:txXfrm>
    </dsp:sp>
    <dsp:sp modelId="{F0D8CB9C-6783-4707-BF0A-5F64B5FC00C7}">
      <dsp:nvSpPr>
        <dsp:cNvPr id="0" name=""/>
        <dsp:cNvSpPr/>
      </dsp:nvSpPr>
      <dsp:spPr>
        <a:xfrm rot="5400000">
          <a:off x="-186412" y="3462741"/>
          <a:ext cx="1242747" cy="86992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d)</a:t>
          </a:r>
          <a:endParaRPr lang="es-ES" sz="2500" kern="1200" dirty="0"/>
        </a:p>
      </dsp:txBody>
      <dsp:txXfrm rot="-5400000">
        <a:off x="1" y="3711289"/>
        <a:ext cx="869922" cy="372825"/>
      </dsp:txXfrm>
    </dsp:sp>
    <dsp:sp modelId="{3F48E829-2DF2-4E40-B16C-F3E9493C863E}">
      <dsp:nvSpPr>
        <dsp:cNvPr id="0" name=""/>
        <dsp:cNvSpPr/>
      </dsp:nvSpPr>
      <dsp:spPr>
        <a:xfrm rot="5400000">
          <a:off x="4301443" y="-140477"/>
          <a:ext cx="807785" cy="7670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700" kern="1200" dirty="0" smtClean="0"/>
            <a:t>Las Autonomías Indígenas</a:t>
          </a:r>
          <a:endParaRPr lang="es-ES" sz="3700" kern="1200" dirty="0"/>
        </a:p>
      </dsp:txBody>
      <dsp:txXfrm rot="-5400000">
        <a:off x="869923" y="3330476"/>
        <a:ext cx="7631394" cy="72891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183780" y="186270"/>
          <a:ext cx="1225202" cy="85764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a)</a:t>
          </a:r>
          <a:endParaRPr lang="es-ES" sz="2500" kern="1200" dirty="0"/>
        </a:p>
      </dsp:txBody>
      <dsp:txXfrm rot="-5400000">
        <a:off x="1" y="431311"/>
        <a:ext cx="857641" cy="367561"/>
      </dsp:txXfrm>
    </dsp:sp>
    <dsp:sp modelId="{F47F984B-2C7E-417B-8D81-F027F5C2922E}">
      <dsp:nvSpPr>
        <dsp:cNvPr id="0" name=""/>
        <dsp:cNvSpPr/>
      </dsp:nvSpPr>
      <dsp:spPr>
        <a:xfrm rot="5400000">
          <a:off x="4298930" y="-3442402"/>
          <a:ext cx="796381" cy="76831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Principio Educativos</a:t>
          </a:r>
          <a:endParaRPr lang="es-ES" sz="3200" kern="1200" dirty="0"/>
        </a:p>
      </dsp:txBody>
      <dsp:txXfrm rot="-5400000">
        <a:off x="855567" y="39837"/>
        <a:ext cx="7644232" cy="718629"/>
      </dsp:txXfrm>
    </dsp:sp>
    <dsp:sp modelId="{1971FFB6-88F2-4ECA-92D1-CC8BDAB9282F}">
      <dsp:nvSpPr>
        <dsp:cNvPr id="0" name=""/>
        <dsp:cNvSpPr/>
      </dsp:nvSpPr>
      <dsp:spPr>
        <a:xfrm rot="5400000">
          <a:off x="-183780" y="1264474"/>
          <a:ext cx="1225202" cy="857641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b)</a:t>
          </a:r>
          <a:endParaRPr lang="es-ES" sz="2500" kern="1200" dirty="0"/>
        </a:p>
      </dsp:txBody>
      <dsp:txXfrm rot="-5400000">
        <a:off x="1" y="1509515"/>
        <a:ext cx="857641" cy="367561"/>
      </dsp:txXfrm>
    </dsp:sp>
    <dsp:sp modelId="{9359D514-2A2E-4F55-BC91-2500552A6ECF}">
      <dsp:nvSpPr>
        <dsp:cNvPr id="0" name=""/>
        <dsp:cNvSpPr/>
      </dsp:nvSpPr>
      <dsp:spPr>
        <a:xfrm rot="5400000">
          <a:off x="4301005" y="-2362669"/>
          <a:ext cx="796381" cy="76831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Ejes Articuladores</a:t>
          </a:r>
          <a:endParaRPr lang="es-ES" sz="3200" kern="1200" dirty="0"/>
        </a:p>
      </dsp:txBody>
      <dsp:txXfrm rot="-5400000">
        <a:off x="857642" y="1119570"/>
        <a:ext cx="7644232" cy="718629"/>
      </dsp:txXfrm>
    </dsp:sp>
    <dsp:sp modelId="{E1FA5A86-D794-4653-969E-FDE2426F56E4}">
      <dsp:nvSpPr>
        <dsp:cNvPr id="0" name=""/>
        <dsp:cNvSpPr/>
      </dsp:nvSpPr>
      <dsp:spPr>
        <a:xfrm rot="5400000">
          <a:off x="-183780" y="2342678"/>
          <a:ext cx="1225202" cy="857641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c)</a:t>
          </a:r>
          <a:endParaRPr lang="es-ES" sz="2500" kern="1200" dirty="0"/>
        </a:p>
      </dsp:txBody>
      <dsp:txXfrm rot="-5400000">
        <a:off x="1" y="2587719"/>
        <a:ext cx="857641" cy="367561"/>
      </dsp:txXfrm>
    </dsp:sp>
    <dsp:sp modelId="{DC9C1F37-2395-4B71-8ECC-2B2944CE0DC6}">
      <dsp:nvSpPr>
        <dsp:cNvPr id="0" name=""/>
        <dsp:cNvSpPr/>
      </dsp:nvSpPr>
      <dsp:spPr>
        <a:xfrm rot="5400000">
          <a:off x="4301005" y="-1284465"/>
          <a:ext cx="796381" cy="76831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Campos de Saberes y Conocimientos</a:t>
          </a:r>
          <a:endParaRPr lang="es-ES" sz="3200" kern="1200" dirty="0"/>
        </a:p>
      </dsp:txBody>
      <dsp:txXfrm rot="-5400000">
        <a:off x="857642" y="2197774"/>
        <a:ext cx="7644232" cy="718629"/>
      </dsp:txXfrm>
    </dsp:sp>
    <dsp:sp modelId="{F0D8CB9C-6783-4707-BF0A-5F64B5FC00C7}">
      <dsp:nvSpPr>
        <dsp:cNvPr id="0" name=""/>
        <dsp:cNvSpPr/>
      </dsp:nvSpPr>
      <dsp:spPr>
        <a:xfrm rot="5400000">
          <a:off x="-183780" y="3406376"/>
          <a:ext cx="1225202" cy="857641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d)</a:t>
          </a:r>
          <a:endParaRPr lang="es-ES" sz="2500" kern="1200" dirty="0"/>
        </a:p>
      </dsp:txBody>
      <dsp:txXfrm rot="-5400000">
        <a:off x="1" y="3651417"/>
        <a:ext cx="857641" cy="367561"/>
      </dsp:txXfrm>
    </dsp:sp>
    <dsp:sp modelId="{3F48E829-2DF2-4E40-B16C-F3E9493C863E}">
      <dsp:nvSpPr>
        <dsp:cNvPr id="0" name=""/>
        <dsp:cNvSpPr/>
      </dsp:nvSpPr>
      <dsp:spPr>
        <a:xfrm rot="5400000">
          <a:off x="4301005" y="-206261"/>
          <a:ext cx="796381" cy="76831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Áreas de Saberes y Conocimientos</a:t>
          </a:r>
          <a:endParaRPr lang="es-ES" sz="3200" kern="1200" dirty="0"/>
        </a:p>
      </dsp:txBody>
      <dsp:txXfrm rot="-5400000">
        <a:off x="857642" y="3275978"/>
        <a:ext cx="7644232" cy="71862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194592" y="195764"/>
          <a:ext cx="1297280" cy="90809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a)</a:t>
          </a:r>
          <a:endParaRPr lang="es-ES" sz="2600" kern="1200" dirty="0"/>
        </a:p>
      </dsp:txBody>
      <dsp:txXfrm rot="-5400000">
        <a:off x="0" y="455220"/>
        <a:ext cx="908096" cy="389184"/>
      </dsp:txXfrm>
    </dsp:sp>
    <dsp:sp modelId="{F47F984B-2C7E-417B-8D81-F027F5C2922E}">
      <dsp:nvSpPr>
        <dsp:cNvPr id="0" name=""/>
        <dsp:cNvSpPr/>
      </dsp:nvSpPr>
      <dsp:spPr>
        <a:xfrm rot="5400000">
          <a:off x="4300746" y="-3394710"/>
          <a:ext cx="843232" cy="7632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700" kern="1200" dirty="0" smtClean="0"/>
            <a:t>La dimensión del Ser</a:t>
          </a:r>
          <a:endParaRPr lang="es-ES" sz="4700" kern="1200" dirty="0"/>
        </a:p>
      </dsp:txBody>
      <dsp:txXfrm rot="-5400000">
        <a:off x="906036" y="41163"/>
        <a:ext cx="7591490" cy="760906"/>
      </dsp:txXfrm>
    </dsp:sp>
    <dsp:sp modelId="{1971FFB6-88F2-4ECA-92D1-CC8BDAB9282F}">
      <dsp:nvSpPr>
        <dsp:cNvPr id="0" name=""/>
        <dsp:cNvSpPr/>
      </dsp:nvSpPr>
      <dsp:spPr>
        <a:xfrm rot="5400000">
          <a:off x="-194592" y="1346831"/>
          <a:ext cx="1297280" cy="908096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b)</a:t>
          </a:r>
          <a:endParaRPr lang="es-ES" sz="2600" kern="1200" dirty="0"/>
        </a:p>
      </dsp:txBody>
      <dsp:txXfrm rot="-5400000">
        <a:off x="0" y="1606287"/>
        <a:ext cx="908096" cy="389184"/>
      </dsp:txXfrm>
    </dsp:sp>
    <dsp:sp modelId="{9359D514-2A2E-4F55-BC91-2500552A6ECF}">
      <dsp:nvSpPr>
        <dsp:cNvPr id="0" name=""/>
        <dsp:cNvSpPr/>
      </dsp:nvSpPr>
      <dsp:spPr>
        <a:xfrm rot="5400000">
          <a:off x="4302807" y="-2242471"/>
          <a:ext cx="843232" cy="7632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700" kern="1200" dirty="0" smtClean="0"/>
            <a:t>La dimensión del Saber</a:t>
          </a:r>
          <a:endParaRPr lang="es-ES" sz="4700" kern="1200" dirty="0"/>
        </a:p>
      </dsp:txBody>
      <dsp:txXfrm rot="-5400000">
        <a:off x="908097" y="1193402"/>
        <a:ext cx="7591490" cy="760906"/>
      </dsp:txXfrm>
    </dsp:sp>
    <dsp:sp modelId="{E1FA5A86-D794-4653-969E-FDE2426F56E4}">
      <dsp:nvSpPr>
        <dsp:cNvPr id="0" name=""/>
        <dsp:cNvSpPr/>
      </dsp:nvSpPr>
      <dsp:spPr>
        <a:xfrm rot="5400000">
          <a:off x="-194592" y="2497898"/>
          <a:ext cx="1297280" cy="908096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c)</a:t>
          </a:r>
          <a:endParaRPr lang="es-ES" sz="2600" kern="1200" dirty="0"/>
        </a:p>
      </dsp:txBody>
      <dsp:txXfrm rot="-5400000">
        <a:off x="0" y="2757354"/>
        <a:ext cx="908096" cy="389184"/>
      </dsp:txXfrm>
    </dsp:sp>
    <dsp:sp modelId="{DC9C1F37-2395-4B71-8ECC-2B2944CE0DC6}">
      <dsp:nvSpPr>
        <dsp:cNvPr id="0" name=""/>
        <dsp:cNvSpPr/>
      </dsp:nvSpPr>
      <dsp:spPr>
        <a:xfrm rot="5400000">
          <a:off x="4302807" y="-1091404"/>
          <a:ext cx="843232" cy="7632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700" kern="1200" dirty="0" smtClean="0"/>
            <a:t>La dimensión del Hacer</a:t>
          </a:r>
          <a:endParaRPr lang="es-ES" sz="4700" kern="1200" dirty="0"/>
        </a:p>
      </dsp:txBody>
      <dsp:txXfrm rot="-5400000">
        <a:off x="908097" y="2344469"/>
        <a:ext cx="7591490" cy="760906"/>
      </dsp:txXfrm>
    </dsp:sp>
    <dsp:sp modelId="{F0D8CB9C-6783-4707-BF0A-5F64B5FC00C7}">
      <dsp:nvSpPr>
        <dsp:cNvPr id="0" name=""/>
        <dsp:cNvSpPr/>
      </dsp:nvSpPr>
      <dsp:spPr>
        <a:xfrm rot="5400000">
          <a:off x="-194592" y="3633605"/>
          <a:ext cx="1297280" cy="908096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d)</a:t>
          </a:r>
          <a:endParaRPr lang="es-ES" sz="2600" kern="1200" dirty="0"/>
        </a:p>
      </dsp:txBody>
      <dsp:txXfrm rot="-5400000">
        <a:off x="0" y="3893061"/>
        <a:ext cx="908096" cy="389184"/>
      </dsp:txXfrm>
    </dsp:sp>
    <dsp:sp modelId="{3F48E829-2DF2-4E40-B16C-F3E9493C863E}">
      <dsp:nvSpPr>
        <dsp:cNvPr id="0" name=""/>
        <dsp:cNvSpPr/>
      </dsp:nvSpPr>
      <dsp:spPr>
        <a:xfrm rot="5400000">
          <a:off x="4302807" y="59662"/>
          <a:ext cx="843232" cy="7632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4264" tIns="29845" rIns="29845" bIns="2984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700" kern="1200" dirty="0" smtClean="0"/>
            <a:t>La dimensión del Decidir</a:t>
          </a:r>
          <a:endParaRPr lang="es-ES" sz="4700" kern="1200" dirty="0"/>
        </a:p>
      </dsp:txBody>
      <dsp:txXfrm rot="-5400000">
        <a:off x="908097" y="3495536"/>
        <a:ext cx="7591490" cy="76090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183780" y="186270"/>
          <a:ext cx="1225202" cy="85764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a)</a:t>
          </a:r>
          <a:endParaRPr lang="es-ES" sz="2500" kern="1200" dirty="0"/>
        </a:p>
      </dsp:txBody>
      <dsp:txXfrm rot="-5400000">
        <a:off x="1" y="431311"/>
        <a:ext cx="857641" cy="367561"/>
      </dsp:txXfrm>
    </dsp:sp>
    <dsp:sp modelId="{F47F984B-2C7E-417B-8D81-F027F5C2922E}">
      <dsp:nvSpPr>
        <dsp:cNvPr id="0" name=""/>
        <dsp:cNvSpPr/>
      </dsp:nvSpPr>
      <dsp:spPr>
        <a:xfrm rot="5400000">
          <a:off x="4298930" y="-3442402"/>
          <a:ext cx="796381" cy="76831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/>
            <a:t>Vida, tierra y territorio</a:t>
          </a:r>
          <a:endParaRPr lang="es-ES" sz="3600" kern="1200" dirty="0"/>
        </a:p>
      </dsp:txBody>
      <dsp:txXfrm rot="-5400000">
        <a:off x="855567" y="39837"/>
        <a:ext cx="7644232" cy="718629"/>
      </dsp:txXfrm>
    </dsp:sp>
    <dsp:sp modelId="{1971FFB6-88F2-4ECA-92D1-CC8BDAB9282F}">
      <dsp:nvSpPr>
        <dsp:cNvPr id="0" name=""/>
        <dsp:cNvSpPr/>
      </dsp:nvSpPr>
      <dsp:spPr>
        <a:xfrm rot="5400000">
          <a:off x="-183780" y="1264474"/>
          <a:ext cx="1225202" cy="857641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b)</a:t>
          </a:r>
          <a:endParaRPr lang="es-ES" sz="2500" kern="1200" dirty="0"/>
        </a:p>
      </dsp:txBody>
      <dsp:txXfrm rot="-5400000">
        <a:off x="1" y="1509515"/>
        <a:ext cx="857641" cy="367561"/>
      </dsp:txXfrm>
    </dsp:sp>
    <dsp:sp modelId="{9359D514-2A2E-4F55-BC91-2500552A6ECF}">
      <dsp:nvSpPr>
        <dsp:cNvPr id="0" name=""/>
        <dsp:cNvSpPr/>
      </dsp:nvSpPr>
      <dsp:spPr>
        <a:xfrm rot="5400000">
          <a:off x="4301005" y="-2362669"/>
          <a:ext cx="796381" cy="76831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/>
            <a:t>Comunidad y Sociedad</a:t>
          </a:r>
          <a:endParaRPr lang="es-ES" sz="3600" kern="1200" dirty="0"/>
        </a:p>
      </dsp:txBody>
      <dsp:txXfrm rot="-5400000">
        <a:off x="857642" y="1119570"/>
        <a:ext cx="7644232" cy="718629"/>
      </dsp:txXfrm>
    </dsp:sp>
    <dsp:sp modelId="{E1FA5A86-D794-4653-969E-FDE2426F56E4}">
      <dsp:nvSpPr>
        <dsp:cNvPr id="0" name=""/>
        <dsp:cNvSpPr/>
      </dsp:nvSpPr>
      <dsp:spPr>
        <a:xfrm rot="5400000">
          <a:off x="-183780" y="2342678"/>
          <a:ext cx="1225202" cy="857641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c)</a:t>
          </a:r>
          <a:endParaRPr lang="es-ES" sz="2500" kern="1200" dirty="0"/>
        </a:p>
      </dsp:txBody>
      <dsp:txXfrm rot="-5400000">
        <a:off x="1" y="2587719"/>
        <a:ext cx="857641" cy="367561"/>
      </dsp:txXfrm>
    </dsp:sp>
    <dsp:sp modelId="{DC9C1F37-2395-4B71-8ECC-2B2944CE0DC6}">
      <dsp:nvSpPr>
        <dsp:cNvPr id="0" name=""/>
        <dsp:cNvSpPr/>
      </dsp:nvSpPr>
      <dsp:spPr>
        <a:xfrm rot="5400000">
          <a:off x="4301005" y="-1284465"/>
          <a:ext cx="796381" cy="76831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/>
            <a:t>Ciencia, Tecnología y Producción</a:t>
          </a:r>
          <a:endParaRPr lang="es-ES" sz="3600" kern="1200" dirty="0"/>
        </a:p>
      </dsp:txBody>
      <dsp:txXfrm rot="-5400000">
        <a:off x="857642" y="2197774"/>
        <a:ext cx="7644232" cy="718629"/>
      </dsp:txXfrm>
    </dsp:sp>
    <dsp:sp modelId="{F0D8CB9C-6783-4707-BF0A-5F64B5FC00C7}">
      <dsp:nvSpPr>
        <dsp:cNvPr id="0" name=""/>
        <dsp:cNvSpPr/>
      </dsp:nvSpPr>
      <dsp:spPr>
        <a:xfrm rot="5400000">
          <a:off x="-183780" y="3406376"/>
          <a:ext cx="1225202" cy="857641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d)</a:t>
          </a:r>
          <a:endParaRPr lang="es-ES" sz="2500" kern="1200" dirty="0"/>
        </a:p>
      </dsp:txBody>
      <dsp:txXfrm rot="-5400000">
        <a:off x="1" y="3651417"/>
        <a:ext cx="857641" cy="367561"/>
      </dsp:txXfrm>
    </dsp:sp>
    <dsp:sp modelId="{3F48E829-2DF2-4E40-B16C-F3E9493C863E}">
      <dsp:nvSpPr>
        <dsp:cNvPr id="0" name=""/>
        <dsp:cNvSpPr/>
      </dsp:nvSpPr>
      <dsp:spPr>
        <a:xfrm rot="5400000">
          <a:off x="4301005" y="-206261"/>
          <a:ext cx="796381" cy="76831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/>
            <a:t>Cosmos y Pensamiento</a:t>
          </a:r>
          <a:endParaRPr lang="es-ES" sz="3600" kern="1200" dirty="0"/>
        </a:p>
      </dsp:txBody>
      <dsp:txXfrm rot="-5400000">
        <a:off x="857642" y="3275978"/>
        <a:ext cx="7644232" cy="71862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3883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Autoevaluación</a:t>
          </a:r>
          <a:endParaRPr lang="es-ES" sz="2900" kern="1200" dirty="0"/>
        </a:p>
      </dsp:txBody>
      <dsp:txXfrm rot="-5400000">
        <a:off x="993255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Evaluación de los trabajos Sociocomunitarios</a:t>
          </a:r>
          <a:endParaRPr lang="es-ES" sz="29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Evaluación Comunitaria</a:t>
          </a:r>
          <a:endParaRPr lang="es-ES" sz="29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Evaluación de Maestras y Maestros</a:t>
          </a:r>
          <a:endParaRPr lang="es-ES" sz="29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3883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1160" tIns="34925" rIns="34925" bIns="34925" numCol="1" spcCol="1270" anchor="ctr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500" kern="1200" dirty="0" smtClean="0"/>
            <a:t>Vivir Mejor</a:t>
          </a:r>
          <a:endParaRPr lang="es-ES" sz="5500" kern="1200" dirty="0"/>
        </a:p>
      </dsp:txBody>
      <dsp:txXfrm rot="-5400000">
        <a:off x="993255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1160" tIns="34925" rIns="34925" bIns="34925" numCol="1" spcCol="1270" anchor="ctr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500" kern="1200" dirty="0" smtClean="0"/>
            <a:t>Vivir Bien</a:t>
          </a:r>
          <a:endParaRPr lang="es-ES" sz="55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1160" tIns="34925" rIns="34925" bIns="34925" numCol="1" spcCol="1270" anchor="ctr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500" kern="1200" dirty="0" smtClean="0"/>
            <a:t>Cosmovisión</a:t>
          </a:r>
          <a:endParaRPr lang="es-ES" sz="55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1160" tIns="34925" rIns="34925" bIns="34925" numCol="1" spcCol="1270" anchor="ctr" anchorCtr="0">
          <a:noAutofit/>
        </a:bodyPr>
        <a:lstStyle/>
        <a:p>
          <a:pPr marL="285750" lvl="1" indent="-28575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500" kern="1200" dirty="0" smtClean="0"/>
            <a:t>Dimensiones</a:t>
          </a:r>
          <a:endParaRPr lang="es-ES" sz="55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3883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smtClean="0"/>
            <a:t>Práctica-Teoría-Valoración-Producción</a:t>
          </a:r>
          <a:endParaRPr lang="es-ES" sz="3000" kern="1200" dirty="0"/>
        </a:p>
      </dsp:txBody>
      <dsp:txXfrm rot="-5400000">
        <a:off x="993255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smtClean="0"/>
            <a:t>Teoría-Práctica-Valoración-Producción</a:t>
          </a:r>
          <a:endParaRPr lang="es-ES" sz="30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smtClean="0"/>
            <a:t>Práctica-Teoría-Producción-Valoración </a:t>
          </a:r>
          <a:endParaRPr lang="es-ES" sz="30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000" kern="1200" dirty="0" smtClean="0"/>
            <a:t>Teoría-Práctica-Producción-Valoración</a:t>
          </a:r>
          <a:endParaRPr lang="es-ES" sz="30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3883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Gestor de Unidad Educativa</a:t>
          </a:r>
          <a:endParaRPr lang="es-ES" sz="2900" kern="1200" dirty="0"/>
        </a:p>
      </dsp:txBody>
      <dsp:txXfrm rot="-5400000">
        <a:off x="993255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Viceministro de educación del área correspondiente</a:t>
          </a:r>
          <a:endParaRPr lang="es-ES" sz="29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Director General de Educación del nivel correspondiente</a:t>
          </a:r>
          <a:endParaRPr lang="es-ES" sz="29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Ministerio de Educación</a:t>
          </a:r>
          <a:endParaRPr lang="es-ES" sz="29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3883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000" kern="1200" dirty="0" smtClean="0"/>
            <a:t>Una educación pública gratuita en todos los niveles del Sistema Educativo Plurinacional</a:t>
          </a:r>
          <a:endParaRPr lang="es-ES" sz="2000" kern="1200" dirty="0"/>
        </a:p>
      </dsp:txBody>
      <dsp:txXfrm rot="-5400000">
        <a:off x="993255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000" kern="1200" dirty="0" smtClean="0"/>
            <a:t>Una educación que analice la realidad de las 36 culturas del país</a:t>
          </a:r>
          <a:endParaRPr lang="es-ES" sz="20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000" kern="1200" dirty="0" smtClean="0"/>
            <a:t>Una educación comunitaria, participativa, productiva territorial, </a:t>
          </a:r>
          <a:r>
            <a:rPr lang="es-BO" sz="2000" kern="1200" dirty="0" err="1" smtClean="0"/>
            <a:t>intra</a:t>
          </a:r>
          <a:r>
            <a:rPr lang="es-BO" sz="2000" kern="1200" dirty="0" smtClean="0"/>
            <a:t>- intercultural plurilingüe y descolonizadora.</a:t>
          </a:r>
          <a:endParaRPr lang="es-ES" sz="20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000" kern="1200" dirty="0" smtClean="0"/>
            <a:t>Una educación contextualizada, diversificada e inclusiva</a:t>
          </a:r>
          <a:endParaRPr lang="es-ES" sz="20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3883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1900" kern="1200" dirty="0" smtClean="0"/>
            <a:t>Educación en Familia Comunitaria, Educación Primaria Comunitaria Vocacional y Educación Secundaria Comunitaria Productiva.</a:t>
          </a:r>
          <a:endParaRPr lang="es-ES" sz="1900" kern="1200" dirty="0"/>
        </a:p>
      </dsp:txBody>
      <dsp:txXfrm rot="-5400000">
        <a:off x="993255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1900" kern="1200" dirty="0" smtClean="0"/>
            <a:t>Educación de personas jóvenes y adultas. Educación permanente</a:t>
          </a:r>
          <a:endParaRPr lang="es-ES" sz="19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1900" kern="1200" dirty="0" smtClean="0"/>
            <a:t>Educación en niños, jóvenes y adultos mayores</a:t>
          </a:r>
          <a:endParaRPr lang="es-ES" sz="19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1900" kern="1200" dirty="0" smtClean="0"/>
            <a:t>Educación Inicial en Familia Comunitaria, Educación en Primaria Comunitaria Vocacional, Educación Secundaria Comunitaria Productiva, y Educación Superior de Formación Profesional</a:t>
          </a:r>
          <a:endParaRPr lang="es-ES" sz="19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5921" y="-3308857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Establecer mecanismos y procedimientos para la prevención y sanción de actos de racismo y toda forma de discriminación.</a:t>
          </a:r>
          <a:endParaRPr lang="es-ES" sz="2000" b="1" kern="1200" dirty="0"/>
        </a:p>
      </dsp:txBody>
      <dsp:txXfrm rot="-5400000">
        <a:off x="995293" y="46887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Establecer mecanismos y procedimientos para penalizar el racismo y toda forma de discriminación.</a:t>
          </a:r>
          <a:endParaRPr lang="es-ES" sz="2000" b="1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Establecer mecanismos y procedimientos para identificar actos de racismo y toda forma de discriminación</a:t>
          </a:r>
          <a:r>
            <a:rPr lang="es-ES" sz="2000" b="1" kern="1200" dirty="0" smtClean="0"/>
            <a:t>.</a:t>
          </a:r>
          <a:endParaRPr lang="es-ES" sz="2000" b="1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Todos las afirmaciones anteriores</a:t>
          </a:r>
          <a:r>
            <a:rPr lang="es-BO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20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3883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900" kern="1200" dirty="0" smtClean="0"/>
            <a:t>Plan de Nacional de Desarrollo</a:t>
          </a:r>
          <a:endParaRPr lang="es-ES" sz="2900" kern="1200" dirty="0"/>
        </a:p>
      </dsp:txBody>
      <dsp:txXfrm rot="-5400000">
        <a:off x="993255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900" kern="1200" dirty="0" smtClean="0"/>
            <a:t>Ley Nº 70 “Avelino Siñani y Elizardo Pérez”</a:t>
          </a:r>
          <a:endParaRPr lang="es-ES" sz="29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900" kern="1200" dirty="0" smtClean="0"/>
            <a:t>Objetivos del Sistema Educativo Plurinacional</a:t>
          </a:r>
          <a:endParaRPr lang="es-ES" sz="29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900" kern="1200" dirty="0" smtClean="0"/>
            <a:t>Constitución Política del Estado Plurinacional</a:t>
          </a:r>
          <a:endParaRPr lang="es-ES" sz="29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3883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900" kern="1200" dirty="0" smtClean="0"/>
            <a:t>Intangible </a:t>
          </a:r>
          <a:endParaRPr lang="es-ES" sz="2900" kern="1200" dirty="0"/>
        </a:p>
      </dsp:txBody>
      <dsp:txXfrm rot="-5400000">
        <a:off x="993255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900" kern="1200" dirty="0" smtClean="0"/>
            <a:t>Riqueza natural, histórica e inalienable</a:t>
          </a:r>
          <a:endParaRPr lang="es-ES" sz="29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900" kern="1200" dirty="0" smtClean="0"/>
            <a:t>Inalienable, Inembargable e imprescriptible</a:t>
          </a:r>
          <a:endParaRPr lang="es-ES" sz="29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900" kern="1200" dirty="0" smtClean="0"/>
            <a:t>Intangible, Inembargable e Imprescriptible</a:t>
          </a:r>
          <a:endParaRPr lang="es-ES" sz="29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3883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800" kern="1200" dirty="0" smtClean="0"/>
            <a:t>La inscripción es automática </a:t>
          </a:r>
          <a:endParaRPr lang="es-ES" sz="2800" kern="1200" dirty="0"/>
        </a:p>
      </dsp:txBody>
      <dsp:txXfrm rot="-5400000">
        <a:off x="993255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800" kern="1200" dirty="0" smtClean="0"/>
            <a:t>Solicitar su inscripción de manera individual</a:t>
          </a:r>
          <a:endParaRPr lang="es-ES" sz="28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800" kern="1200" dirty="0" smtClean="0"/>
            <a:t>Con el memorándum de designación el docente se inscribe de manera automática </a:t>
          </a:r>
          <a:endParaRPr lang="es-ES" sz="28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800" kern="1200" dirty="0" smtClean="0"/>
            <a:t>Esperar los 4 años de servicio para poder acceder al examen de ascenso</a:t>
          </a:r>
          <a:endParaRPr lang="es-ES" sz="28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3883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600" kern="1200" dirty="0" smtClean="0"/>
            <a:t>Objeto y objetivo de la Ley</a:t>
          </a:r>
          <a:endParaRPr lang="es-ES" sz="2600" kern="1200" dirty="0"/>
        </a:p>
      </dsp:txBody>
      <dsp:txXfrm rot="-5400000">
        <a:off x="993255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600" kern="1200" dirty="0" smtClean="0"/>
            <a:t>Principio de la Ley que todas las bolivianas y bolivianos debemos cumplir y hacer cumplir</a:t>
          </a:r>
          <a:endParaRPr lang="es-ES" sz="26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600" kern="1200" dirty="0" smtClean="0"/>
            <a:t>Principio de la Ley que todos los que habitan el territorio boliviano deben cumplir</a:t>
          </a:r>
          <a:endParaRPr lang="es-ES" sz="26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600" kern="1200" dirty="0" smtClean="0"/>
            <a:t>Alcance y ámbito de la Ley</a:t>
          </a:r>
          <a:endParaRPr lang="es-ES" sz="26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3883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500" kern="1200" dirty="0" smtClean="0"/>
            <a:t>La educación es obligatoria hasta el bachillerato</a:t>
          </a:r>
          <a:endParaRPr lang="es-ES" sz="2500" kern="1200" dirty="0"/>
        </a:p>
      </dsp:txBody>
      <dsp:txXfrm rot="-5400000">
        <a:off x="993255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500" kern="1200" dirty="0" smtClean="0"/>
            <a:t>La educación fiscal es gratuita en todos sus niveles hasta el superior</a:t>
          </a:r>
          <a:endParaRPr lang="es-ES" sz="25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500" kern="1200" dirty="0" smtClean="0"/>
            <a:t>La educación constituye una función suprema y primera responsabilidad financiera del Estado</a:t>
          </a:r>
          <a:endParaRPr lang="es-ES" sz="25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500" kern="1200" dirty="0" smtClean="0"/>
            <a:t>Inciso a y b</a:t>
          </a:r>
          <a:endParaRPr lang="es-ES" sz="25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3883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4500" kern="1200" dirty="0" smtClean="0"/>
            <a:t>Colonialismo</a:t>
          </a:r>
          <a:endParaRPr lang="es-ES" sz="4500" kern="1200" dirty="0"/>
        </a:p>
      </dsp:txBody>
      <dsp:txXfrm rot="-5400000">
        <a:off x="993255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4500" kern="1200" dirty="0" smtClean="0"/>
            <a:t>Colonización</a:t>
          </a:r>
          <a:endParaRPr lang="es-ES" sz="45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4500" kern="1200" dirty="0" smtClean="0"/>
            <a:t>Colonialidad</a:t>
          </a:r>
          <a:endParaRPr lang="es-ES" sz="45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4500" kern="1200" dirty="0" smtClean="0"/>
            <a:t>Descolonización</a:t>
          </a:r>
          <a:endParaRPr lang="es-ES" sz="45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3883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4500" kern="1200" dirty="0" smtClean="0"/>
            <a:t>Currículo Base </a:t>
          </a:r>
          <a:endParaRPr lang="es-ES" sz="4500" kern="1200" dirty="0"/>
        </a:p>
      </dsp:txBody>
      <dsp:txXfrm rot="-5400000">
        <a:off x="993255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4500" kern="1200" dirty="0" smtClean="0"/>
            <a:t>Currículo Regionalizado</a:t>
          </a:r>
          <a:endParaRPr lang="es-ES" sz="45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4500" kern="1200" dirty="0" smtClean="0"/>
            <a:t>Currículo Diversificado</a:t>
          </a:r>
          <a:endParaRPr lang="es-ES" sz="45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500" kern="1200" dirty="0" smtClean="0"/>
            <a:t>Ninguna de las anteriores</a:t>
          </a:r>
          <a:endParaRPr lang="es-ES" sz="45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5921" y="-3308857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600" kern="1200" dirty="0" smtClean="0"/>
            <a:t>LEVES </a:t>
          </a:r>
          <a:endParaRPr lang="es-ES" sz="4600" kern="1200" dirty="0"/>
        </a:p>
      </dsp:txBody>
      <dsp:txXfrm rot="-5400000">
        <a:off x="995293" y="46887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600" kern="1200" dirty="0" smtClean="0"/>
            <a:t>GRAVES</a:t>
          </a:r>
          <a:endParaRPr lang="es-ES" sz="46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600" kern="1200" dirty="0" smtClean="0"/>
            <a:t>MUY GRAVES</a:t>
          </a:r>
          <a:endParaRPr lang="es-ES" sz="46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600" kern="1200" dirty="0" smtClean="0"/>
            <a:t>TODAS LAS ANTERIORES</a:t>
          </a:r>
          <a:endParaRPr lang="es-ES" sz="46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3883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900" kern="1200" dirty="0" smtClean="0"/>
            <a:t>Constitución Política del Estado</a:t>
          </a:r>
          <a:endParaRPr lang="es-ES" sz="2900" kern="1200" dirty="0"/>
        </a:p>
      </dsp:txBody>
      <dsp:txXfrm rot="-5400000">
        <a:off x="993255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900" kern="1200" dirty="0" smtClean="0"/>
            <a:t>Ley Nº 45 Contra el Racismo y toda forma de discriminación</a:t>
          </a:r>
          <a:endParaRPr lang="es-ES" sz="29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900" kern="1200" dirty="0" smtClean="0"/>
            <a:t>Ley Nº 70 Avelino Siñani y Elizardo Pérez</a:t>
          </a:r>
          <a:endParaRPr lang="es-ES" sz="29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Ley del sistema nacional de seguridad ciudadana</a:t>
          </a:r>
          <a:endParaRPr lang="es-ES" sz="29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3883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000" kern="1200" dirty="0" smtClean="0"/>
            <a:t>Subsistema de Educación Regular, Subsistema de Educación Alternativa y Especial, Subsistema de Educación Superior de formación Profesional</a:t>
          </a:r>
          <a:endParaRPr lang="es-ES" sz="2000" kern="1200" dirty="0"/>
        </a:p>
      </dsp:txBody>
      <dsp:txXfrm rot="-5400000">
        <a:off x="993255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000" kern="1200" dirty="0" smtClean="0"/>
            <a:t>Subsistema de Educación Inicial, Subsistema de Educación Primaria, Subsistema de Educación Secundaria</a:t>
          </a:r>
          <a:endParaRPr lang="es-ES" sz="20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000" kern="1200" dirty="0" smtClean="0"/>
            <a:t>Subsistema de Educación Inicial Comunitaria, Subsistema de Educación Primaria Comunitaria, Subsistema de Educación Secundaria Comunitaria</a:t>
          </a:r>
          <a:endParaRPr lang="es-ES" sz="20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000" kern="1200" dirty="0" smtClean="0"/>
            <a:t>Subsistema de Educación Inicial en familia Comunitaria, Subsistema de Educación Primaria Comunitaria, Subsistema de Educación Secundaria Comunitaria Productiva</a:t>
          </a:r>
          <a:endParaRPr lang="es-ES" sz="20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5921" y="-3308857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Sólo reconoce la inmunidad del Presidente del Estado Plurinacional</a:t>
          </a:r>
          <a:r>
            <a:rPr lang="es-ES" sz="2700" kern="1200" dirty="0" smtClean="0"/>
            <a:t>.</a:t>
          </a:r>
          <a:endParaRPr lang="es-ES" sz="2700" kern="1200" dirty="0"/>
        </a:p>
      </dsp:txBody>
      <dsp:txXfrm rot="-5400000">
        <a:off x="995293" y="46887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Solo reconoce la inmunidad de los miembros de la Asamblea Plurinacional.</a:t>
          </a:r>
          <a:endParaRPr lang="es-ES" sz="27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reconoce inmunidad alguna de ningún servidor público</a:t>
          </a:r>
          <a:r>
            <a:rPr lang="es-ES" sz="2700" kern="1200" dirty="0" smtClean="0"/>
            <a:t>.</a:t>
          </a:r>
          <a:endParaRPr lang="es-ES" sz="27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Solo reconoce la inmunidad de los miembros del gabinete del Estado Plurinacional</a:t>
          </a:r>
          <a:r>
            <a:rPr lang="es-ES" sz="2700" kern="1200" dirty="0" smtClean="0"/>
            <a:t>.</a:t>
          </a:r>
          <a:endParaRPr lang="es-ES" sz="27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3883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100" kern="1200" dirty="0" smtClean="0"/>
            <a:t>Educación Inicial en Familia Comunitaria y Educación Inicial en Familia Comprensiva</a:t>
          </a:r>
          <a:endParaRPr lang="es-ES" sz="2100" kern="1200" dirty="0"/>
        </a:p>
      </dsp:txBody>
      <dsp:txXfrm rot="-5400000">
        <a:off x="993255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100" kern="1200" dirty="0" smtClean="0"/>
            <a:t>Educación Inicial en Familia Comunitaria no escolarizada y Educación Inicial en Familia Comunitaria escolarizada</a:t>
          </a:r>
          <a:endParaRPr lang="es-ES" sz="21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100" kern="1200" dirty="0" smtClean="0"/>
            <a:t>Educación Inicial en Familia Comunitaria comprensiva y Educación Inicial en Familia Reflexiva</a:t>
          </a:r>
          <a:endParaRPr lang="es-ES" sz="21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100" kern="1200" dirty="0" smtClean="0"/>
            <a:t>Educación Inicial en Familia </a:t>
          </a:r>
          <a:r>
            <a:rPr lang="es-BO" sz="2100" kern="1200" dirty="0" err="1" smtClean="0"/>
            <a:t>Sociocomunitaria</a:t>
          </a:r>
          <a:r>
            <a:rPr lang="es-BO" sz="2100" kern="1200" dirty="0" smtClean="0"/>
            <a:t> y Educación Inicial en Familia Comprensiva</a:t>
          </a:r>
          <a:endParaRPr lang="es-ES" sz="21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197186" y="199374"/>
          <a:ext cx="1314578" cy="92020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a)</a:t>
          </a:r>
          <a:endParaRPr lang="es-ES" sz="2600" kern="1200" dirty="0"/>
        </a:p>
      </dsp:txBody>
      <dsp:txXfrm rot="-5400000">
        <a:off x="1" y="462291"/>
        <a:ext cx="920205" cy="394373"/>
      </dsp:txXfrm>
    </dsp:sp>
    <dsp:sp modelId="{F47F984B-2C7E-417B-8D81-F027F5C2922E}">
      <dsp:nvSpPr>
        <dsp:cNvPr id="0" name=""/>
        <dsp:cNvSpPr/>
      </dsp:nvSpPr>
      <dsp:spPr>
        <a:xfrm rot="5400000">
          <a:off x="4301181" y="-3382487"/>
          <a:ext cx="854476" cy="7620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800" kern="1200" dirty="0" smtClean="0"/>
            <a:t>Currículo Base</a:t>
          </a:r>
          <a:endParaRPr lang="es-ES" sz="4800" kern="1200" dirty="0"/>
        </a:p>
      </dsp:txBody>
      <dsp:txXfrm rot="-5400000">
        <a:off x="918147" y="42259"/>
        <a:ext cx="7578832" cy="771052"/>
      </dsp:txXfrm>
    </dsp:sp>
    <dsp:sp modelId="{1971FFB6-88F2-4ECA-92D1-CC8BDAB9282F}">
      <dsp:nvSpPr>
        <dsp:cNvPr id="0" name=""/>
        <dsp:cNvSpPr/>
      </dsp:nvSpPr>
      <dsp:spPr>
        <a:xfrm rot="5400000">
          <a:off x="-197186" y="1368000"/>
          <a:ext cx="1314578" cy="920205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b)</a:t>
          </a:r>
          <a:endParaRPr lang="es-ES" sz="2600" kern="1200" dirty="0"/>
        </a:p>
      </dsp:txBody>
      <dsp:txXfrm rot="-5400000">
        <a:off x="1" y="1630917"/>
        <a:ext cx="920205" cy="394373"/>
      </dsp:txXfrm>
    </dsp:sp>
    <dsp:sp modelId="{9359D514-2A2E-4F55-BC91-2500552A6ECF}">
      <dsp:nvSpPr>
        <dsp:cNvPr id="0" name=""/>
        <dsp:cNvSpPr/>
      </dsp:nvSpPr>
      <dsp:spPr>
        <a:xfrm rot="5400000">
          <a:off x="4303239" y="-2212220"/>
          <a:ext cx="854476" cy="7620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4800" kern="1200" dirty="0" smtClean="0"/>
            <a:t>Currículo Regionalizado</a:t>
          </a:r>
          <a:endParaRPr lang="es-ES" sz="4800" kern="1200" dirty="0"/>
        </a:p>
      </dsp:txBody>
      <dsp:txXfrm rot="-5400000">
        <a:off x="920205" y="1212526"/>
        <a:ext cx="7578832" cy="771052"/>
      </dsp:txXfrm>
    </dsp:sp>
    <dsp:sp modelId="{E1FA5A86-D794-4653-969E-FDE2426F56E4}">
      <dsp:nvSpPr>
        <dsp:cNvPr id="0" name=""/>
        <dsp:cNvSpPr/>
      </dsp:nvSpPr>
      <dsp:spPr>
        <a:xfrm rot="5400000">
          <a:off x="-197186" y="2536627"/>
          <a:ext cx="1314578" cy="920205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c)</a:t>
          </a:r>
          <a:endParaRPr lang="es-ES" sz="2600" kern="1200" dirty="0"/>
        </a:p>
      </dsp:txBody>
      <dsp:txXfrm rot="-5400000">
        <a:off x="1" y="2799544"/>
        <a:ext cx="920205" cy="394373"/>
      </dsp:txXfrm>
    </dsp:sp>
    <dsp:sp modelId="{DC9C1F37-2395-4B71-8ECC-2B2944CE0DC6}">
      <dsp:nvSpPr>
        <dsp:cNvPr id="0" name=""/>
        <dsp:cNvSpPr/>
      </dsp:nvSpPr>
      <dsp:spPr>
        <a:xfrm rot="5400000">
          <a:off x="4303239" y="-1043593"/>
          <a:ext cx="854476" cy="7620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4800" kern="1200" dirty="0" smtClean="0"/>
            <a:t>Currículo Diversificado</a:t>
          </a:r>
          <a:endParaRPr lang="es-ES" sz="4800" kern="1200" dirty="0"/>
        </a:p>
      </dsp:txBody>
      <dsp:txXfrm rot="-5400000">
        <a:off x="920205" y="2381153"/>
        <a:ext cx="7578832" cy="771052"/>
      </dsp:txXfrm>
    </dsp:sp>
    <dsp:sp modelId="{F0D8CB9C-6783-4707-BF0A-5F64B5FC00C7}">
      <dsp:nvSpPr>
        <dsp:cNvPr id="0" name=""/>
        <dsp:cNvSpPr/>
      </dsp:nvSpPr>
      <dsp:spPr>
        <a:xfrm rot="5400000">
          <a:off x="-197186" y="3689690"/>
          <a:ext cx="1314578" cy="920205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d)</a:t>
          </a:r>
          <a:endParaRPr lang="es-ES" sz="2600" kern="1200" dirty="0"/>
        </a:p>
      </dsp:txBody>
      <dsp:txXfrm rot="-5400000">
        <a:off x="1" y="3952607"/>
        <a:ext cx="920205" cy="394373"/>
      </dsp:txXfrm>
    </dsp:sp>
    <dsp:sp modelId="{3F48E829-2DF2-4E40-B16C-F3E9493C863E}">
      <dsp:nvSpPr>
        <dsp:cNvPr id="0" name=""/>
        <dsp:cNvSpPr/>
      </dsp:nvSpPr>
      <dsp:spPr>
        <a:xfrm rot="5400000">
          <a:off x="4303239" y="125033"/>
          <a:ext cx="854476" cy="7620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4800" kern="1200" dirty="0" smtClean="0"/>
            <a:t>Organización Curricular</a:t>
          </a:r>
          <a:endParaRPr lang="es-ES" sz="4800" kern="1200" dirty="0"/>
        </a:p>
      </dsp:txBody>
      <dsp:txXfrm rot="-5400000">
        <a:off x="920205" y="3549779"/>
        <a:ext cx="7578832" cy="771052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199771" y="203113"/>
          <a:ext cx="1331807" cy="93226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a)</a:t>
          </a:r>
          <a:endParaRPr lang="es-ES" sz="2700" kern="1200" dirty="0"/>
        </a:p>
      </dsp:txBody>
      <dsp:txXfrm rot="-5400000">
        <a:off x="1" y="469473"/>
        <a:ext cx="932264" cy="399543"/>
      </dsp:txXfrm>
    </dsp:sp>
    <dsp:sp modelId="{F47F984B-2C7E-417B-8D81-F027F5C2922E}">
      <dsp:nvSpPr>
        <dsp:cNvPr id="0" name=""/>
        <dsp:cNvSpPr/>
      </dsp:nvSpPr>
      <dsp:spPr>
        <a:xfrm rot="5400000">
          <a:off x="4301615" y="-3369725"/>
          <a:ext cx="865674" cy="7608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Gobiernos Departamentales</a:t>
          </a:r>
          <a:endParaRPr lang="es-ES" sz="2700" kern="1200" dirty="0"/>
        </a:p>
      </dsp:txBody>
      <dsp:txXfrm rot="-5400000">
        <a:off x="930210" y="43939"/>
        <a:ext cx="7566226" cy="781156"/>
      </dsp:txXfrm>
    </dsp:sp>
    <dsp:sp modelId="{1971FFB6-88F2-4ECA-92D1-CC8BDAB9282F}">
      <dsp:nvSpPr>
        <dsp:cNvPr id="0" name=""/>
        <dsp:cNvSpPr/>
      </dsp:nvSpPr>
      <dsp:spPr>
        <a:xfrm rot="5400000">
          <a:off x="-199771" y="1389230"/>
          <a:ext cx="1331807" cy="932264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b)</a:t>
          </a:r>
          <a:endParaRPr lang="es-ES" sz="2700" kern="1200" dirty="0"/>
        </a:p>
      </dsp:txBody>
      <dsp:txXfrm rot="-5400000">
        <a:off x="1" y="1655590"/>
        <a:ext cx="932264" cy="399543"/>
      </dsp:txXfrm>
    </dsp:sp>
    <dsp:sp modelId="{9359D514-2A2E-4F55-BC91-2500552A6ECF}">
      <dsp:nvSpPr>
        <dsp:cNvPr id="0" name=""/>
        <dsp:cNvSpPr/>
      </dsp:nvSpPr>
      <dsp:spPr>
        <a:xfrm rot="5400000">
          <a:off x="4303670" y="-2181946"/>
          <a:ext cx="865674" cy="7608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700" kern="1200" dirty="0" smtClean="0"/>
            <a:t>Gobiernos Municipales</a:t>
          </a:r>
          <a:endParaRPr lang="es-ES" sz="2700" kern="1200" dirty="0"/>
        </a:p>
      </dsp:txBody>
      <dsp:txXfrm rot="-5400000">
        <a:off x="932265" y="1231718"/>
        <a:ext cx="7566226" cy="781156"/>
      </dsp:txXfrm>
    </dsp:sp>
    <dsp:sp modelId="{E1FA5A86-D794-4653-969E-FDE2426F56E4}">
      <dsp:nvSpPr>
        <dsp:cNvPr id="0" name=""/>
        <dsp:cNvSpPr/>
      </dsp:nvSpPr>
      <dsp:spPr>
        <a:xfrm rot="5400000">
          <a:off x="-199771" y="2575346"/>
          <a:ext cx="1331807" cy="932264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c)</a:t>
          </a:r>
          <a:endParaRPr lang="es-ES" sz="2700" kern="1200" dirty="0"/>
        </a:p>
      </dsp:txBody>
      <dsp:txXfrm rot="-5400000">
        <a:off x="1" y="2841706"/>
        <a:ext cx="932264" cy="399543"/>
      </dsp:txXfrm>
    </dsp:sp>
    <dsp:sp modelId="{DC9C1F37-2395-4B71-8ECC-2B2944CE0DC6}">
      <dsp:nvSpPr>
        <dsp:cNvPr id="0" name=""/>
        <dsp:cNvSpPr/>
      </dsp:nvSpPr>
      <dsp:spPr>
        <a:xfrm rot="5400000">
          <a:off x="4303670" y="-995829"/>
          <a:ext cx="865674" cy="7608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700" kern="1200" dirty="0" smtClean="0"/>
            <a:t>Gobiernos Distritales</a:t>
          </a:r>
          <a:endParaRPr lang="es-ES" sz="2700" kern="1200" dirty="0"/>
        </a:p>
      </dsp:txBody>
      <dsp:txXfrm rot="-5400000">
        <a:off x="932265" y="2417835"/>
        <a:ext cx="7566226" cy="781156"/>
      </dsp:txXfrm>
    </dsp:sp>
    <dsp:sp modelId="{F0D8CB9C-6783-4707-BF0A-5F64B5FC00C7}">
      <dsp:nvSpPr>
        <dsp:cNvPr id="0" name=""/>
        <dsp:cNvSpPr/>
      </dsp:nvSpPr>
      <dsp:spPr>
        <a:xfrm rot="5400000">
          <a:off x="-199771" y="3745695"/>
          <a:ext cx="1331807" cy="932264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d)</a:t>
          </a:r>
          <a:endParaRPr lang="es-ES" sz="2700" kern="1200" dirty="0"/>
        </a:p>
      </dsp:txBody>
      <dsp:txXfrm rot="-5400000">
        <a:off x="1" y="4012055"/>
        <a:ext cx="932264" cy="399543"/>
      </dsp:txXfrm>
    </dsp:sp>
    <dsp:sp modelId="{3F48E829-2DF2-4E40-B16C-F3E9493C863E}">
      <dsp:nvSpPr>
        <dsp:cNvPr id="0" name=""/>
        <dsp:cNvSpPr/>
      </dsp:nvSpPr>
      <dsp:spPr>
        <a:xfrm rot="5400000">
          <a:off x="4303670" y="190287"/>
          <a:ext cx="865674" cy="7608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700" kern="1200" dirty="0" smtClean="0"/>
            <a:t>Autonomías Indígenas Originarias Campesinas </a:t>
          </a:r>
          <a:endParaRPr lang="es-ES" sz="2700" kern="1200" dirty="0"/>
        </a:p>
      </dsp:txBody>
      <dsp:txXfrm rot="-5400000">
        <a:off x="932265" y="3603952"/>
        <a:ext cx="7566226" cy="78115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3883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700" kern="1200" dirty="0" smtClean="0"/>
            <a:t>Fundamento Sociológico</a:t>
          </a:r>
          <a:endParaRPr lang="es-ES" sz="3700" kern="1200" dirty="0"/>
        </a:p>
      </dsp:txBody>
      <dsp:txXfrm rot="-5400000">
        <a:off x="993255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3700" kern="1200" dirty="0" smtClean="0"/>
            <a:t>Fundamento Político Ideológico</a:t>
          </a:r>
          <a:endParaRPr lang="es-ES" sz="37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3700" kern="1200" dirty="0" smtClean="0"/>
            <a:t>Fundamento Filosófico</a:t>
          </a:r>
          <a:endParaRPr lang="es-ES" sz="37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3700" kern="1200" dirty="0" smtClean="0"/>
            <a:t>Fundamento Psicopedagógicos</a:t>
          </a:r>
          <a:endParaRPr lang="es-ES" sz="37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151904" y="152850"/>
          <a:ext cx="1012696" cy="70888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a)</a:t>
          </a:r>
          <a:endParaRPr lang="es-ES" sz="2000" kern="1200" dirty="0"/>
        </a:p>
      </dsp:txBody>
      <dsp:txXfrm rot="-5400000">
        <a:off x="1" y="355390"/>
        <a:ext cx="708887" cy="303809"/>
      </dsp:txXfrm>
    </dsp:sp>
    <dsp:sp modelId="{F47F984B-2C7E-417B-8D81-F027F5C2922E}">
      <dsp:nvSpPr>
        <dsp:cNvPr id="0" name=""/>
        <dsp:cNvSpPr/>
      </dsp:nvSpPr>
      <dsp:spPr>
        <a:xfrm rot="5400000">
          <a:off x="4293577" y="-3586804"/>
          <a:ext cx="658252" cy="78318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3800" kern="1200" dirty="0" smtClean="0"/>
            <a:t>Cosmovisión antropocéntrica</a:t>
          </a:r>
          <a:endParaRPr lang="es-ES" sz="3800" kern="1200" dirty="0"/>
        </a:p>
      </dsp:txBody>
      <dsp:txXfrm rot="-5400000">
        <a:off x="706773" y="32133"/>
        <a:ext cx="7799729" cy="593986"/>
      </dsp:txXfrm>
    </dsp:sp>
    <dsp:sp modelId="{1971FFB6-88F2-4ECA-92D1-CC8BDAB9282F}">
      <dsp:nvSpPr>
        <dsp:cNvPr id="0" name=""/>
        <dsp:cNvSpPr/>
      </dsp:nvSpPr>
      <dsp:spPr>
        <a:xfrm rot="5400000">
          <a:off x="-151904" y="1014887"/>
          <a:ext cx="1012696" cy="708887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b)</a:t>
          </a:r>
          <a:endParaRPr lang="es-ES" sz="2000" kern="1200" dirty="0"/>
        </a:p>
      </dsp:txBody>
      <dsp:txXfrm rot="-5400000">
        <a:off x="1" y="1217427"/>
        <a:ext cx="708887" cy="303809"/>
      </dsp:txXfrm>
    </dsp:sp>
    <dsp:sp modelId="{9359D514-2A2E-4F55-BC91-2500552A6ECF}">
      <dsp:nvSpPr>
        <dsp:cNvPr id="0" name=""/>
        <dsp:cNvSpPr/>
      </dsp:nvSpPr>
      <dsp:spPr>
        <a:xfrm rot="5400000">
          <a:off x="4295692" y="-2723822"/>
          <a:ext cx="658252" cy="78318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3800" kern="1200" dirty="0" smtClean="0"/>
            <a:t>Cosmovisión biocosmocéntrica.</a:t>
          </a:r>
          <a:endParaRPr lang="es-ES" sz="3800" kern="1200" dirty="0"/>
        </a:p>
      </dsp:txBody>
      <dsp:txXfrm rot="-5400000">
        <a:off x="708888" y="895115"/>
        <a:ext cx="7799729" cy="593986"/>
      </dsp:txXfrm>
    </dsp:sp>
    <dsp:sp modelId="{E1FA5A86-D794-4653-969E-FDE2426F56E4}">
      <dsp:nvSpPr>
        <dsp:cNvPr id="0" name=""/>
        <dsp:cNvSpPr/>
      </dsp:nvSpPr>
      <dsp:spPr>
        <a:xfrm rot="5400000">
          <a:off x="-151904" y="1876923"/>
          <a:ext cx="1012696" cy="708887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c)</a:t>
          </a:r>
          <a:endParaRPr lang="es-ES" sz="2000" kern="1200" dirty="0"/>
        </a:p>
      </dsp:txBody>
      <dsp:txXfrm rot="-5400000">
        <a:off x="1" y="2079463"/>
        <a:ext cx="708887" cy="303809"/>
      </dsp:txXfrm>
    </dsp:sp>
    <dsp:sp modelId="{DC9C1F37-2395-4B71-8ECC-2B2944CE0DC6}">
      <dsp:nvSpPr>
        <dsp:cNvPr id="0" name=""/>
        <dsp:cNvSpPr/>
      </dsp:nvSpPr>
      <dsp:spPr>
        <a:xfrm rot="5400000">
          <a:off x="4295692" y="-1861785"/>
          <a:ext cx="658252" cy="78318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3800" kern="1200" dirty="0" smtClean="0"/>
            <a:t>Cosmovisión indígena</a:t>
          </a:r>
          <a:endParaRPr lang="es-ES" sz="3800" kern="1200" dirty="0"/>
        </a:p>
      </dsp:txBody>
      <dsp:txXfrm rot="-5400000">
        <a:off x="708888" y="1757152"/>
        <a:ext cx="7799729" cy="593986"/>
      </dsp:txXfrm>
    </dsp:sp>
    <dsp:sp modelId="{F0D8CB9C-6783-4707-BF0A-5F64B5FC00C7}">
      <dsp:nvSpPr>
        <dsp:cNvPr id="0" name=""/>
        <dsp:cNvSpPr/>
      </dsp:nvSpPr>
      <dsp:spPr>
        <a:xfrm rot="5400000">
          <a:off x="-151904" y="2726969"/>
          <a:ext cx="1012696" cy="708887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d)</a:t>
          </a:r>
          <a:endParaRPr lang="es-ES" sz="2000" kern="1200" dirty="0"/>
        </a:p>
      </dsp:txBody>
      <dsp:txXfrm rot="-5400000">
        <a:off x="1" y="2929509"/>
        <a:ext cx="708887" cy="303809"/>
      </dsp:txXfrm>
    </dsp:sp>
    <dsp:sp modelId="{3F48E829-2DF2-4E40-B16C-F3E9493C863E}">
      <dsp:nvSpPr>
        <dsp:cNvPr id="0" name=""/>
        <dsp:cNvSpPr/>
      </dsp:nvSpPr>
      <dsp:spPr>
        <a:xfrm rot="5400000">
          <a:off x="4295692" y="-999749"/>
          <a:ext cx="658252" cy="78318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3800" kern="1200" dirty="0" smtClean="0"/>
            <a:t>Cosmovisión amazónica</a:t>
          </a:r>
          <a:endParaRPr lang="es-ES" sz="3800" kern="1200" dirty="0"/>
        </a:p>
      </dsp:txBody>
      <dsp:txXfrm rot="-5400000">
        <a:off x="708888" y="2619188"/>
        <a:ext cx="7799729" cy="593986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197186" y="199374"/>
          <a:ext cx="1314578" cy="92020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a)</a:t>
          </a:r>
          <a:endParaRPr lang="es-ES" sz="2600" kern="1200" dirty="0"/>
        </a:p>
      </dsp:txBody>
      <dsp:txXfrm rot="-5400000">
        <a:off x="1" y="462291"/>
        <a:ext cx="920205" cy="394373"/>
      </dsp:txXfrm>
    </dsp:sp>
    <dsp:sp modelId="{F47F984B-2C7E-417B-8D81-F027F5C2922E}">
      <dsp:nvSpPr>
        <dsp:cNvPr id="0" name=""/>
        <dsp:cNvSpPr/>
      </dsp:nvSpPr>
      <dsp:spPr>
        <a:xfrm rot="5400000">
          <a:off x="4292418" y="-3383034"/>
          <a:ext cx="854476" cy="7620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4100" kern="1200" dirty="0" smtClean="0"/>
            <a:t>Integral y Holístico</a:t>
          </a:r>
          <a:endParaRPr lang="es-ES" sz="4100" kern="1200" dirty="0"/>
        </a:p>
      </dsp:txBody>
      <dsp:txXfrm rot="-5400000">
        <a:off x="909384" y="41712"/>
        <a:ext cx="7578832" cy="771052"/>
      </dsp:txXfrm>
    </dsp:sp>
    <dsp:sp modelId="{1971FFB6-88F2-4ECA-92D1-CC8BDAB9282F}">
      <dsp:nvSpPr>
        <dsp:cNvPr id="0" name=""/>
        <dsp:cNvSpPr/>
      </dsp:nvSpPr>
      <dsp:spPr>
        <a:xfrm rot="5400000">
          <a:off x="-197186" y="1368000"/>
          <a:ext cx="1314578" cy="920205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b)</a:t>
          </a:r>
          <a:endParaRPr lang="es-ES" sz="2600" kern="1200" dirty="0"/>
        </a:p>
      </dsp:txBody>
      <dsp:txXfrm rot="-5400000">
        <a:off x="1" y="1630917"/>
        <a:ext cx="920205" cy="394373"/>
      </dsp:txXfrm>
    </dsp:sp>
    <dsp:sp modelId="{9359D514-2A2E-4F55-BC91-2500552A6ECF}">
      <dsp:nvSpPr>
        <dsp:cNvPr id="0" name=""/>
        <dsp:cNvSpPr/>
      </dsp:nvSpPr>
      <dsp:spPr>
        <a:xfrm rot="5400000">
          <a:off x="4303239" y="-2212220"/>
          <a:ext cx="854476" cy="7620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4100" kern="1200" dirty="0" smtClean="0"/>
            <a:t>Integral, Holístico e Inclusivo</a:t>
          </a:r>
          <a:endParaRPr lang="es-ES" sz="4100" kern="1200" dirty="0"/>
        </a:p>
      </dsp:txBody>
      <dsp:txXfrm rot="-5400000">
        <a:off x="920205" y="1212526"/>
        <a:ext cx="7578832" cy="771052"/>
      </dsp:txXfrm>
    </dsp:sp>
    <dsp:sp modelId="{E1FA5A86-D794-4653-969E-FDE2426F56E4}">
      <dsp:nvSpPr>
        <dsp:cNvPr id="0" name=""/>
        <dsp:cNvSpPr/>
      </dsp:nvSpPr>
      <dsp:spPr>
        <a:xfrm rot="5400000">
          <a:off x="-197186" y="2536627"/>
          <a:ext cx="1314578" cy="920205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c)</a:t>
          </a:r>
          <a:endParaRPr lang="es-ES" sz="2600" kern="1200" dirty="0"/>
        </a:p>
      </dsp:txBody>
      <dsp:txXfrm rot="-5400000">
        <a:off x="1" y="2799544"/>
        <a:ext cx="920205" cy="394373"/>
      </dsp:txXfrm>
    </dsp:sp>
    <dsp:sp modelId="{DC9C1F37-2395-4B71-8ECC-2B2944CE0DC6}">
      <dsp:nvSpPr>
        <dsp:cNvPr id="0" name=""/>
        <dsp:cNvSpPr/>
      </dsp:nvSpPr>
      <dsp:spPr>
        <a:xfrm rot="5400000">
          <a:off x="4303239" y="-1043593"/>
          <a:ext cx="854476" cy="7620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4100" kern="1200" dirty="0" smtClean="0"/>
            <a:t>Holístico e Inclusivo</a:t>
          </a:r>
          <a:endParaRPr lang="es-ES" sz="4100" kern="1200" dirty="0"/>
        </a:p>
      </dsp:txBody>
      <dsp:txXfrm rot="-5400000">
        <a:off x="920205" y="2381153"/>
        <a:ext cx="7578832" cy="771052"/>
      </dsp:txXfrm>
    </dsp:sp>
    <dsp:sp modelId="{F0D8CB9C-6783-4707-BF0A-5F64B5FC00C7}">
      <dsp:nvSpPr>
        <dsp:cNvPr id="0" name=""/>
        <dsp:cNvSpPr/>
      </dsp:nvSpPr>
      <dsp:spPr>
        <a:xfrm rot="5400000">
          <a:off x="-197186" y="3689690"/>
          <a:ext cx="1314578" cy="920205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d)</a:t>
          </a:r>
          <a:endParaRPr lang="es-ES" sz="2600" kern="1200" dirty="0"/>
        </a:p>
      </dsp:txBody>
      <dsp:txXfrm rot="-5400000">
        <a:off x="1" y="3952607"/>
        <a:ext cx="920205" cy="394373"/>
      </dsp:txXfrm>
    </dsp:sp>
    <dsp:sp modelId="{3F48E829-2DF2-4E40-B16C-F3E9493C863E}">
      <dsp:nvSpPr>
        <dsp:cNvPr id="0" name=""/>
        <dsp:cNvSpPr/>
      </dsp:nvSpPr>
      <dsp:spPr>
        <a:xfrm rot="5400000">
          <a:off x="4303239" y="125033"/>
          <a:ext cx="854476" cy="7620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4100" kern="1200" dirty="0" smtClean="0"/>
            <a:t>Integral e Inclusivo</a:t>
          </a:r>
          <a:endParaRPr lang="es-ES" sz="4100" kern="1200" dirty="0"/>
        </a:p>
      </dsp:txBody>
      <dsp:txXfrm rot="-5400000">
        <a:off x="920205" y="3549779"/>
        <a:ext cx="7578832" cy="77105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02708" y="202886"/>
          <a:ext cx="1351391" cy="94597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a)</a:t>
          </a:r>
          <a:endParaRPr lang="es-ES" sz="2700" kern="1200" dirty="0"/>
        </a:p>
      </dsp:txBody>
      <dsp:txXfrm rot="-5400000">
        <a:off x="2" y="473164"/>
        <a:ext cx="945973" cy="405418"/>
      </dsp:txXfrm>
    </dsp:sp>
    <dsp:sp modelId="{F47F984B-2C7E-417B-8D81-F027F5C2922E}">
      <dsp:nvSpPr>
        <dsp:cNvPr id="0" name=""/>
        <dsp:cNvSpPr/>
      </dsp:nvSpPr>
      <dsp:spPr>
        <a:xfrm rot="5400000">
          <a:off x="4293375" y="-3358185"/>
          <a:ext cx="878404" cy="7594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800" kern="1200" dirty="0" smtClean="0"/>
            <a:t>Fundamentos Sociológicos del currículo</a:t>
          </a:r>
          <a:endParaRPr lang="es-ES" sz="2800" kern="1200" dirty="0"/>
        </a:p>
      </dsp:txBody>
      <dsp:txXfrm rot="-5400000">
        <a:off x="935189" y="42881"/>
        <a:ext cx="7551896" cy="792644"/>
      </dsp:txXfrm>
    </dsp:sp>
    <dsp:sp modelId="{1971FFB6-88F2-4ECA-92D1-CC8BDAB9282F}">
      <dsp:nvSpPr>
        <dsp:cNvPr id="0" name=""/>
        <dsp:cNvSpPr/>
      </dsp:nvSpPr>
      <dsp:spPr>
        <a:xfrm rot="5400000">
          <a:off x="-202708" y="1408587"/>
          <a:ext cx="1351391" cy="945973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b)</a:t>
          </a:r>
          <a:endParaRPr lang="es-ES" sz="2700" kern="1200" dirty="0"/>
        </a:p>
      </dsp:txBody>
      <dsp:txXfrm rot="-5400000">
        <a:off x="2" y="1678865"/>
        <a:ext cx="945973" cy="405418"/>
      </dsp:txXfrm>
    </dsp:sp>
    <dsp:sp modelId="{9359D514-2A2E-4F55-BC91-2500552A6ECF}">
      <dsp:nvSpPr>
        <dsp:cNvPr id="0" name=""/>
        <dsp:cNvSpPr/>
      </dsp:nvSpPr>
      <dsp:spPr>
        <a:xfrm rot="5400000">
          <a:off x="4304159" y="-2152307"/>
          <a:ext cx="878404" cy="7594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800" kern="1200" dirty="0" smtClean="0"/>
            <a:t>Fundamentos Sociosociales del currículo</a:t>
          </a:r>
          <a:endParaRPr lang="es-ES" sz="2800" kern="1200" dirty="0"/>
        </a:p>
      </dsp:txBody>
      <dsp:txXfrm rot="-5400000">
        <a:off x="945973" y="1248759"/>
        <a:ext cx="7551896" cy="792644"/>
      </dsp:txXfrm>
    </dsp:sp>
    <dsp:sp modelId="{E1FA5A86-D794-4653-969E-FDE2426F56E4}">
      <dsp:nvSpPr>
        <dsp:cNvPr id="0" name=""/>
        <dsp:cNvSpPr/>
      </dsp:nvSpPr>
      <dsp:spPr>
        <a:xfrm rot="5400000">
          <a:off x="-202708" y="2614288"/>
          <a:ext cx="1351391" cy="945973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c)</a:t>
          </a:r>
          <a:endParaRPr lang="es-ES" sz="2700" kern="1200" dirty="0"/>
        </a:p>
      </dsp:txBody>
      <dsp:txXfrm rot="-5400000">
        <a:off x="2" y="2884566"/>
        <a:ext cx="945973" cy="405418"/>
      </dsp:txXfrm>
    </dsp:sp>
    <dsp:sp modelId="{DC9C1F37-2395-4B71-8ECC-2B2944CE0DC6}">
      <dsp:nvSpPr>
        <dsp:cNvPr id="0" name=""/>
        <dsp:cNvSpPr/>
      </dsp:nvSpPr>
      <dsp:spPr>
        <a:xfrm rot="5400000">
          <a:off x="4304159" y="-946606"/>
          <a:ext cx="878404" cy="7594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800" kern="1200" dirty="0" smtClean="0"/>
            <a:t>Fundamentos sicopedagogicos del currículo</a:t>
          </a:r>
          <a:endParaRPr lang="es-ES" sz="2800" kern="1200" dirty="0"/>
        </a:p>
      </dsp:txBody>
      <dsp:txXfrm rot="-5400000">
        <a:off x="945973" y="2454460"/>
        <a:ext cx="7551896" cy="792644"/>
      </dsp:txXfrm>
    </dsp:sp>
    <dsp:sp modelId="{F0D8CB9C-6783-4707-BF0A-5F64B5FC00C7}">
      <dsp:nvSpPr>
        <dsp:cNvPr id="0" name=""/>
        <dsp:cNvSpPr/>
      </dsp:nvSpPr>
      <dsp:spPr>
        <a:xfrm rot="5400000">
          <a:off x="-202708" y="3803989"/>
          <a:ext cx="1351391" cy="945973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d)</a:t>
          </a:r>
          <a:endParaRPr lang="es-ES" sz="2700" kern="1200" dirty="0"/>
        </a:p>
      </dsp:txBody>
      <dsp:txXfrm rot="-5400000">
        <a:off x="2" y="4074267"/>
        <a:ext cx="945973" cy="405418"/>
      </dsp:txXfrm>
    </dsp:sp>
    <dsp:sp modelId="{3F48E829-2DF2-4E40-B16C-F3E9493C863E}">
      <dsp:nvSpPr>
        <dsp:cNvPr id="0" name=""/>
        <dsp:cNvSpPr/>
      </dsp:nvSpPr>
      <dsp:spPr>
        <a:xfrm rot="5400000">
          <a:off x="4304159" y="259095"/>
          <a:ext cx="878404" cy="7594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Fundamentos Políticos del currículo</a:t>
          </a:r>
          <a:endParaRPr lang="es-ES" sz="2800" kern="1200" dirty="0"/>
        </a:p>
      </dsp:txBody>
      <dsp:txXfrm rot="-5400000">
        <a:off x="945973" y="3660161"/>
        <a:ext cx="7551896" cy="79264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295206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3700" kern="1200" dirty="0" smtClean="0"/>
            <a:t>Responsabilidad administrativa</a:t>
          </a:r>
          <a:endParaRPr lang="es-ES" sz="3700" kern="1200" dirty="0"/>
        </a:p>
      </dsp:txBody>
      <dsp:txXfrm rot="-5400000">
        <a:off x="984578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3700" kern="1200" dirty="0" smtClean="0"/>
            <a:t>Responsabilidad Ejecutiva</a:t>
          </a:r>
          <a:endParaRPr lang="es-ES" sz="37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3700" kern="1200" dirty="0" smtClean="0"/>
            <a:t>Responsabilidad Civil</a:t>
          </a:r>
          <a:endParaRPr lang="es-ES" sz="37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700" kern="1200" dirty="0" smtClean="0"/>
            <a:t>Responsabilidad Penal</a:t>
          </a:r>
          <a:endParaRPr lang="es-ES" sz="37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189033" y="192707"/>
          <a:ext cx="1260221" cy="88215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a)</a:t>
          </a:r>
          <a:endParaRPr lang="es-ES" sz="2500" kern="1200" dirty="0"/>
        </a:p>
      </dsp:txBody>
      <dsp:txXfrm rot="-5400000">
        <a:off x="1" y="444752"/>
        <a:ext cx="882155" cy="378066"/>
      </dsp:txXfrm>
    </dsp:sp>
    <dsp:sp modelId="{F47F984B-2C7E-417B-8D81-F027F5C2922E}">
      <dsp:nvSpPr>
        <dsp:cNvPr id="0" name=""/>
        <dsp:cNvSpPr/>
      </dsp:nvSpPr>
      <dsp:spPr>
        <a:xfrm rot="5400000">
          <a:off x="4291005" y="-3418213"/>
          <a:ext cx="819143" cy="7658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3800" kern="1200" dirty="0" smtClean="0"/>
            <a:t>Responsabilidad administrativa</a:t>
          </a:r>
          <a:endParaRPr lang="es-ES" sz="3800" kern="1200" dirty="0"/>
        </a:p>
      </dsp:txBody>
      <dsp:txXfrm rot="-5400000">
        <a:off x="871280" y="41499"/>
        <a:ext cx="7618607" cy="739169"/>
      </dsp:txXfrm>
    </dsp:sp>
    <dsp:sp modelId="{1971FFB6-88F2-4ECA-92D1-CC8BDAB9282F}">
      <dsp:nvSpPr>
        <dsp:cNvPr id="0" name=""/>
        <dsp:cNvSpPr/>
      </dsp:nvSpPr>
      <dsp:spPr>
        <a:xfrm rot="5400000">
          <a:off x="-189033" y="1306454"/>
          <a:ext cx="1260221" cy="882155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b)</a:t>
          </a:r>
          <a:endParaRPr lang="es-ES" sz="2500" kern="1200" dirty="0"/>
        </a:p>
      </dsp:txBody>
      <dsp:txXfrm rot="-5400000">
        <a:off x="1" y="1558499"/>
        <a:ext cx="882155" cy="378066"/>
      </dsp:txXfrm>
    </dsp:sp>
    <dsp:sp modelId="{9359D514-2A2E-4F55-BC91-2500552A6ECF}">
      <dsp:nvSpPr>
        <dsp:cNvPr id="0" name=""/>
        <dsp:cNvSpPr/>
      </dsp:nvSpPr>
      <dsp:spPr>
        <a:xfrm rot="5400000">
          <a:off x="4301880" y="-2302304"/>
          <a:ext cx="819143" cy="7658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3800" kern="1200" dirty="0" smtClean="0"/>
            <a:t>Responsabilidad Ejecutiva</a:t>
          </a:r>
          <a:endParaRPr lang="es-ES" sz="3800" kern="1200" dirty="0"/>
        </a:p>
      </dsp:txBody>
      <dsp:txXfrm rot="-5400000">
        <a:off x="882155" y="1157408"/>
        <a:ext cx="7618607" cy="739169"/>
      </dsp:txXfrm>
    </dsp:sp>
    <dsp:sp modelId="{E1FA5A86-D794-4653-969E-FDE2426F56E4}">
      <dsp:nvSpPr>
        <dsp:cNvPr id="0" name=""/>
        <dsp:cNvSpPr/>
      </dsp:nvSpPr>
      <dsp:spPr>
        <a:xfrm rot="5400000">
          <a:off x="-189033" y="2420200"/>
          <a:ext cx="1260221" cy="882155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c)</a:t>
          </a:r>
          <a:endParaRPr lang="es-ES" sz="2500" kern="1200" dirty="0"/>
        </a:p>
      </dsp:txBody>
      <dsp:txXfrm rot="-5400000">
        <a:off x="1" y="2672245"/>
        <a:ext cx="882155" cy="378066"/>
      </dsp:txXfrm>
    </dsp:sp>
    <dsp:sp modelId="{DC9C1F37-2395-4B71-8ECC-2B2944CE0DC6}">
      <dsp:nvSpPr>
        <dsp:cNvPr id="0" name=""/>
        <dsp:cNvSpPr/>
      </dsp:nvSpPr>
      <dsp:spPr>
        <a:xfrm rot="5400000">
          <a:off x="4301880" y="-1188557"/>
          <a:ext cx="819143" cy="7658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3800" kern="1200" dirty="0" smtClean="0"/>
            <a:t>Responsabilidad Civil</a:t>
          </a:r>
          <a:endParaRPr lang="es-ES" sz="3800" kern="1200" dirty="0"/>
        </a:p>
      </dsp:txBody>
      <dsp:txXfrm rot="-5400000">
        <a:off x="882155" y="2271155"/>
        <a:ext cx="7618607" cy="739169"/>
      </dsp:txXfrm>
    </dsp:sp>
    <dsp:sp modelId="{F0D8CB9C-6783-4707-BF0A-5F64B5FC00C7}">
      <dsp:nvSpPr>
        <dsp:cNvPr id="0" name=""/>
        <dsp:cNvSpPr/>
      </dsp:nvSpPr>
      <dsp:spPr>
        <a:xfrm rot="5400000">
          <a:off x="-189033" y="3519026"/>
          <a:ext cx="1260221" cy="882155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d)</a:t>
          </a:r>
          <a:endParaRPr lang="es-ES" sz="2500" kern="1200" dirty="0"/>
        </a:p>
      </dsp:txBody>
      <dsp:txXfrm rot="-5400000">
        <a:off x="1" y="3771071"/>
        <a:ext cx="882155" cy="378066"/>
      </dsp:txXfrm>
    </dsp:sp>
    <dsp:sp modelId="{3F48E829-2DF2-4E40-B16C-F3E9493C863E}">
      <dsp:nvSpPr>
        <dsp:cNvPr id="0" name=""/>
        <dsp:cNvSpPr/>
      </dsp:nvSpPr>
      <dsp:spPr>
        <a:xfrm rot="5400000">
          <a:off x="4301880" y="-74811"/>
          <a:ext cx="819143" cy="7658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800" kern="1200" dirty="0" smtClean="0"/>
            <a:t>Responsabilidad Penal</a:t>
          </a:r>
          <a:endParaRPr lang="es-ES" sz="3800" kern="1200" dirty="0"/>
        </a:p>
      </dsp:txBody>
      <dsp:txXfrm rot="-5400000">
        <a:off x="882155" y="3384901"/>
        <a:ext cx="7618607" cy="73916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194592" y="195764"/>
          <a:ext cx="1297280" cy="90809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a)</a:t>
          </a:r>
          <a:endParaRPr lang="es-ES" sz="2600" kern="1200" dirty="0"/>
        </a:p>
      </dsp:txBody>
      <dsp:txXfrm rot="-5400000">
        <a:off x="0" y="455220"/>
        <a:ext cx="908096" cy="389184"/>
      </dsp:txXfrm>
    </dsp:sp>
    <dsp:sp modelId="{F47F984B-2C7E-417B-8D81-F027F5C2922E}">
      <dsp:nvSpPr>
        <dsp:cNvPr id="0" name=""/>
        <dsp:cNvSpPr/>
      </dsp:nvSpPr>
      <dsp:spPr>
        <a:xfrm rot="5400000">
          <a:off x="4291968" y="-3394710"/>
          <a:ext cx="843232" cy="7632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Facilita la incorporación de las y los estudiantes con discapacidad en el Centro de  Educación Especial.</a:t>
          </a:r>
          <a:endParaRPr lang="es-ES" sz="2200" kern="1200" dirty="0"/>
        </a:p>
      </dsp:txBody>
      <dsp:txXfrm rot="-5400000">
        <a:off x="897258" y="41163"/>
        <a:ext cx="7591490" cy="760906"/>
      </dsp:txXfrm>
    </dsp:sp>
    <dsp:sp modelId="{1971FFB6-88F2-4ECA-92D1-CC8BDAB9282F}">
      <dsp:nvSpPr>
        <dsp:cNvPr id="0" name=""/>
        <dsp:cNvSpPr/>
      </dsp:nvSpPr>
      <dsp:spPr>
        <a:xfrm rot="5400000">
          <a:off x="-194592" y="1346831"/>
          <a:ext cx="1297280" cy="908096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b)</a:t>
          </a:r>
          <a:endParaRPr lang="es-ES" sz="2600" kern="1200" dirty="0"/>
        </a:p>
      </dsp:txBody>
      <dsp:txXfrm rot="-5400000">
        <a:off x="0" y="1606287"/>
        <a:ext cx="908096" cy="389184"/>
      </dsp:txXfrm>
    </dsp:sp>
    <dsp:sp modelId="{9359D514-2A2E-4F55-BC91-2500552A6ECF}">
      <dsp:nvSpPr>
        <dsp:cNvPr id="0" name=""/>
        <dsp:cNvSpPr/>
      </dsp:nvSpPr>
      <dsp:spPr>
        <a:xfrm rot="5400000">
          <a:off x="4302807" y="-2242471"/>
          <a:ext cx="843232" cy="7632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200" kern="1200" dirty="0" smtClean="0"/>
            <a:t>Es inclusiva, asumiendo la diversidad de los grupos poblacionales y personas que habitan el país</a:t>
          </a:r>
          <a:endParaRPr lang="es-ES" sz="2200" kern="1200" dirty="0"/>
        </a:p>
      </dsp:txBody>
      <dsp:txXfrm rot="-5400000">
        <a:off x="908097" y="1193402"/>
        <a:ext cx="7591490" cy="760906"/>
      </dsp:txXfrm>
    </dsp:sp>
    <dsp:sp modelId="{E1FA5A86-D794-4653-969E-FDE2426F56E4}">
      <dsp:nvSpPr>
        <dsp:cNvPr id="0" name=""/>
        <dsp:cNvSpPr/>
      </dsp:nvSpPr>
      <dsp:spPr>
        <a:xfrm rot="5400000">
          <a:off x="-194592" y="2497898"/>
          <a:ext cx="1297280" cy="908096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c)</a:t>
          </a:r>
          <a:endParaRPr lang="es-ES" sz="2600" kern="1200" dirty="0"/>
        </a:p>
      </dsp:txBody>
      <dsp:txXfrm rot="-5400000">
        <a:off x="0" y="2757354"/>
        <a:ext cx="908096" cy="389184"/>
      </dsp:txXfrm>
    </dsp:sp>
    <dsp:sp modelId="{DC9C1F37-2395-4B71-8ECC-2B2944CE0DC6}">
      <dsp:nvSpPr>
        <dsp:cNvPr id="0" name=""/>
        <dsp:cNvSpPr/>
      </dsp:nvSpPr>
      <dsp:spPr>
        <a:xfrm rot="5400000">
          <a:off x="4302807" y="-1091404"/>
          <a:ext cx="843232" cy="7632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kern="1200" dirty="0" smtClean="0"/>
            <a:t>Asume la diversidad de los grupos poblacionales y personas que habitan el país.</a:t>
          </a:r>
          <a:endParaRPr lang="es-ES" sz="2200" kern="1200" dirty="0"/>
        </a:p>
      </dsp:txBody>
      <dsp:txXfrm rot="-5400000">
        <a:off x="908097" y="2344469"/>
        <a:ext cx="7591490" cy="760906"/>
      </dsp:txXfrm>
    </dsp:sp>
    <dsp:sp modelId="{F0D8CB9C-6783-4707-BF0A-5F64B5FC00C7}">
      <dsp:nvSpPr>
        <dsp:cNvPr id="0" name=""/>
        <dsp:cNvSpPr/>
      </dsp:nvSpPr>
      <dsp:spPr>
        <a:xfrm rot="5400000">
          <a:off x="-194592" y="3633605"/>
          <a:ext cx="1297280" cy="908096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d)</a:t>
          </a:r>
          <a:endParaRPr lang="es-ES" sz="2600" kern="1200" dirty="0"/>
        </a:p>
      </dsp:txBody>
      <dsp:txXfrm rot="-5400000">
        <a:off x="0" y="3893061"/>
        <a:ext cx="908096" cy="389184"/>
      </dsp:txXfrm>
    </dsp:sp>
    <dsp:sp modelId="{3F48E829-2DF2-4E40-B16C-F3E9493C863E}">
      <dsp:nvSpPr>
        <dsp:cNvPr id="0" name=""/>
        <dsp:cNvSpPr/>
      </dsp:nvSpPr>
      <dsp:spPr>
        <a:xfrm rot="5400000">
          <a:off x="4302807" y="59662"/>
          <a:ext cx="843232" cy="7632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200" kern="1200" dirty="0" smtClean="0"/>
            <a:t>Capacita para que las madres y padres de familia con hijos con discapacidad cumplan su función educativa.</a:t>
          </a:r>
          <a:endParaRPr lang="es-ES" sz="2200" kern="1200" dirty="0"/>
        </a:p>
      </dsp:txBody>
      <dsp:txXfrm rot="-5400000">
        <a:off x="908097" y="3495536"/>
        <a:ext cx="7591490" cy="7609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138614" y="139884"/>
          <a:ext cx="924093" cy="64686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a)</a:t>
          </a:r>
          <a:endParaRPr lang="es-ES" sz="1800" kern="1200" dirty="0"/>
        </a:p>
      </dsp:txBody>
      <dsp:txXfrm rot="-5400000">
        <a:off x="1" y="324703"/>
        <a:ext cx="646865" cy="277228"/>
      </dsp:txXfrm>
    </dsp:sp>
    <dsp:sp modelId="{F47F984B-2C7E-417B-8D81-F027F5C2922E}">
      <dsp:nvSpPr>
        <dsp:cNvPr id="0" name=""/>
        <dsp:cNvSpPr/>
      </dsp:nvSpPr>
      <dsp:spPr>
        <a:xfrm rot="5400000">
          <a:off x="4293477" y="-3645341"/>
          <a:ext cx="600661" cy="7893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/>
            <a:t>Falta leve.</a:t>
          </a:r>
          <a:endParaRPr lang="es-ES" sz="3600" kern="1200" dirty="0"/>
        </a:p>
      </dsp:txBody>
      <dsp:txXfrm rot="-5400000">
        <a:off x="646866" y="30592"/>
        <a:ext cx="7864562" cy="542017"/>
      </dsp:txXfrm>
    </dsp:sp>
    <dsp:sp modelId="{1971FFB6-88F2-4ECA-92D1-CC8BDAB9282F}">
      <dsp:nvSpPr>
        <dsp:cNvPr id="0" name=""/>
        <dsp:cNvSpPr/>
      </dsp:nvSpPr>
      <dsp:spPr>
        <a:xfrm rot="5400000">
          <a:off x="-138614" y="911225"/>
          <a:ext cx="924093" cy="646865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b)</a:t>
          </a:r>
          <a:endParaRPr lang="es-ES" sz="1800" kern="1200" dirty="0"/>
        </a:p>
      </dsp:txBody>
      <dsp:txXfrm rot="-5400000">
        <a:off x="1" y="1096044"/>
        <a:ext cx="646865" cy="277228"/>
      </dsp:txXfrm>
    </dsp:sp>
    <dsp:sp modelId="{9359D514-2A2E-4F55-BC91-2500552A6ECF}">
      <dsp:nvSpPr>
        <dsp:cNvPr id="0" name=""/>
        <dsp:cNvSpPr/>
      </dsp:nvSpPr>
      <dsp:spPr>
        <a:xfrm rot="5400000">
          <a:off x="4293477" y="-2874000"/>
          <a:ext cx="600661" cy="7893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/>
            <a:t>Falta grave</a:t>
          </a:r>
          <a:endParaRPr lang="es-ES" sz="3600" kern="1200" dirty="0"/>
        </a:p>
      </dsp:txBody>
      <dsp:txXfrm rot="-5400000">
        <a:off x="646866" y="801933"/>
        <a:ext cx="7864562" cy="542017"/>
      </dsp:txXfrm>
    </dsp:sp>
    <dsp:sp modelId="{E1FA5A86-D794-4653-969E-FDE2426F56E4}">
      <dsp:nvSpPr>
        <dsp:cNvPr id="0" name=""/>
        <dsp:cNvSpPr/>
      </dsp:nvSpPr>
      <dsp:spPr>
        <a:xfrm rot="5400000">
          <a:off x="-138614" y="1682566"/>
          <a:ext cx="924093" cy="646865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c)</a:t>
          </a:r>
          <a:endParaRPr lang="es-ES" sz="1800" kern="1200" dirty="0"/>
        </a:p>
      </dsp:txBody>
      <dsp:txXfrm rot="-5400000">
        <a:off x="1" y="1867385"/>
        <a:ext cx="646865" cy="277228"/>
      </dsp:txXfrm>
    </dsp:sp>
    <dsp:sp modelId="{DC9C1F37-2395-4B71-8ECC-2B2944CE0DC6}">
      <dsp:nvSpPr>
        <dsp:cNvPr id="0" name=""/>
        <dsp:cNvSpPr/>
      </dsp:nvSpPr>
      <dsp:spPr>
        <a:xfrm rot="5400000">
          <a:off x="4293477" y="-2102658"/>
          <a:ext cx="600661" cy="7893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/>
            <a:t>Falta muy grave</a:t>
          </a:r>
          <a:endParaRPr lang="es-ES" sz="3600" kern="1200" dirty="0"/>
        </a:p>
      </dsp:txBody>
      <dsp:txXfrm rot="-5400000">
        <a:off x="646866" y="1573275"/>
        <a:ext cx="7864562" cy="542017"/>
      </dsp:txXfrm>
    </dsp:sp>
    <dsp:sp modelId="{F0D8CB9C-6783-4707-BF0A-5F64B5FC00C7}">
      <dsp:nvSpPr>
        <dsp:cNvPr id="0" name=""/>
        <dsp:cNvSpPr/>
      </dsp:nvSpPr>
      <dsp:spPr>
        <a:xfrm rot="5400000">
          <a:off x="-138614" y="2442966"/>
          <a:ext cx="924093" cy="646865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d)</a:t>
          </a:r>
          <a:endParaRPr lang="es-ES" sz="1800" kern="1200" dirty="0"/>
        </a:p>
      </dsp:txBody>
      <dsp:txXfrm rot="-5400000">
        <a:off x="1" y="2627785"/>
        <a:ext cx="646865" cy="277228"/>
      </dsp:txXfrm>
    </dsp:sp>
    <dsp:sp modelId="{3F48E829-2DF2-4E40-B16C-F3E9493C863E}">
      <dsp:nvSpPr>
        <dsp:cNvPr id="0" name=""/>
        <dsp:cNvSpPr/>
      </dsp:nvSpPr>
      <dsp:spPr>
        <a:xfrm rot="5400000">
          <a:off x="4293477" y="-1331317"/>
          <a:ext cx="600661" cy="7893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/>
            <a:t>Ninguna falta</a:t>
          </a:r>
          <a:endParaRPr lang="es-ES" sz="3600" kern="1200" dirty="0"/>
        </a:p>
      </dsp:txBody>
      <dsp:txXfrm rot="-5400000">
        <a:off x="646866" y="2344616"/>
        <a:ext cx="7864562" cy="542017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189033" y="192707"/>
          <a:ext cx="1260221" cy="88215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a)</a:t>
          </a:r>
          <a:endParaRPr lang="es-ES" sz="2500" kern="1200" dirty="0"/>
        </a:p>
      </dsp:txBody>
      <dsp:txXfrm rot="-5400000">
        <a:off x="1" y="444752"/>
        <a:ext cx="882155" cy="378066"/>
      </dsp:txXfrm>
    </dsp:sp>
    <dsp:sp modelId="{F47F984B-2C7E-417B-8D81-F027F5C2922E}">
      <dsp:nvSpPr>
        <dsp:cNvPr id="0" name=""/>
        <dsp:cNvSpPr/>
      </dsp:nvSpPr>
      <dsp:spPr>
        <a:xfrm rot="5400000">
          <a:off x="4291005" y="-3418213"/>
          <a:ext cx="819143" cy="7658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600" kern="1200" dirty="0" smtClean="0"/>
            <a:t>Civil, Penal, Comunitaria y Ejecutiva</a:t>
          </a:r>
          <a:endParaRPr lang="es-ES" sz="2600" kern="1200" dirty="0"/>
        </a:p>
      </dsp:txBody>
      <dsp:txXfrm rot="-5400000">
        <a:off x="871280" y="41499"/>
        <a:ext cx="7618607" cy="739169"/>
      </dsp:txXfrm>
    </dsp:sp>
    <dsp:sp modelId="{1971FFB6-88F2-4ECA-92D1-CC8BDAB9282F}">
      <dsp:nvSpPr>
        <dsp:cNvPr id="0" name=""/>
        <dsp:cNvSpPr/>
      </dsp:nvSpPr>
      <dsp:spPr>
        <a:xfrm rot="5400000">
          <a:off x="-189033" y="1306454"/>
          <a:ext cx="1260221" cy="882155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b)</a:t>
          </a:r>
          <a:endParaRPr lang="es-ES" sz="2500" kern="1200" dirty="0"/>
        </a:p>
      </dsp:txBody>
      <dsp:txXfrm rot="-5400000">
        <a:off x="1" y="1558499"/>
        <a:ext cx="882155" cy="378066"/>
      </dsp:txXfrm>
    </dsp:sp>
    <dsp:sp modelId="{9359D514-2A2E-4F55-BC91-2500552A6ECF}">
      <dsp:nvSpPr>
        <dsp:cNvPr id="0" name=""/>
        <dsp:cNvSpPr/>
      </dsp:nvSpPr>
      <dsp:spPr>
        <a:xfrm rot="5400000">
          <a:off x="4301880" y="-2302304"/>
          <a:ext cx="819143" cy="7658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600" kern="1200" dirty="0" smtClean="0"/>
            <a:t>Administrativa, Ejecutiva, Comunitaria y Penal</a:t>
          </a:r>
          <a:endParaRPr lang="es-ES" sz="2600" kern="1200" dirty="0"/>
        </a:p>
      </dsp:txBody>
      <dsp:txXfrm rot="-5400000">
        <a:off x="882155" y="1157408"/>
        <a:ext cx="7618607" cy="739169"/>
      </dsp:txXfrm>
    </dsp:sp>
    <dsp:sp modelId="{E1FA5A86-D794-4653-969E-FDE2426F56E4}">
      <dsp:nvSpPr>
        <dsp:cNvPr id="0" name=""/>
        <dsp:cNvSpPr/>
      </dsp:nvSpPr>
      <dsp:spPr>
        <a:xfrm rot="5400000">
          <a:off x="-189033" y="2420200"/>
          <a:ext cx="1260221" cy="882155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c)</a:t>
          </a:r>
          <a:endParaRPr lang="es-ES" sz="2500" kern="1200" dirty="0"/>
        </a:p>
      </dsp:txBody>
      <dsp:txXfrm rot="-5400000">
        <a:off x="1" y="2672245"/>
        <a:ext cx="882155" cy="378066"/>
      </dsp:txXfrm>
    </dsp:sp>
    <dsp:sp modelId="{DC9C1F37-2395-4B71-8ECC-2B2944CE0DC6}">
      <dsp:nvSpPr>
        <dsp:cNvPr id="0" name=""/>
        <dsp:cNvSpPr/>
      </dsp:nvSpPr>
      <dsp:spPr>
        <a:xfrm rot="5400000">
          <a:off x="4301880" y="-1188557"/>
          <a:ext cx="819143" cy="7658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600" kern="1200" dirty="0" smtClean="0"/>
            <a:t>Administrativa, Ejecutiva, Civil y Comunitaria</a:t>
          </a:r>
          <a:endParaRPr lang="es-ES" sz="2600" kern="1200" dirty="0"/>
        </a:p>
      </dsp:txBody>
      <dsp:txXfrm rot="-5400000">
        <a:off x="882155" y="2271155"/>
        <a:ext cx="7618607" cy="739169"/>
      </dsp:txXfrm>
    </dsp:sp>
    <dsp:sp modelId="{F0D8CB9C-6783-4707-BF0A-5F64B5FC00C7}">
      <dsp:nvSpPr>
        <dsp:cNvPr id="0" name=""/>
        <dsp:cNvSpPr/>
      </dsp:nvSpPr>
      <dsp:spPr>
        <a:xfrm rot="5400000">
          <a:off x="-189033" y="3519026"/>
          <a:ext cx="1260221" cy="882155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d)</a:t>
          </a:r>
          <a:endParaRPr lang="es-ES" sz="2500" kern="1200" dirty="0"/>
        </a:p>
      </dsp:txBody>
      <dsp:txXfrm rot="-5400000">
        <a:off x="1" y="3771071"/>
        <a:ext cx="882155" cy="378066"/>
      </dsp:txXfrm>
    </dsp:sp>
    <dsp:sp modelId="{3F48E829-2DF2-4E40-B16C-F3E9493C863E}">
      <dsp:nvSpPr>
        <dsp:cNvPr id="0" name=""/>
        <dsp:cNvSpPr/>
      </dsp:nvSpPr>
      <dsp:spPr>
        <a:xfrm rot="5400000">
          <a:off x="4301880" y="-74811"/>
          <a:ext cx="819143" cy="7658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Administrativa, Ejecutiva, Civil y Penal</a:t>
          </a:r>
          <a:endParaRPr lang="es-ES" sz="2600" kern="1200" dirty="0"/>
        </a:p>
      </dsp:txBody>
      <dsp:txXfrm rot="-5400000">
        <a:off x="882155" y="3384901"/>
        <a:ext cx="7618607" cy="73916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295206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5200" kern="1200" dirty="0" smtClean="0"/>
            <a:t>Funcionarios Públicos</a:t>
          </a:r>
          <a:endParaRPr lang="es-ES" sz="5200" kern="1200" dirty="0"/>
        </a:p>
      </dsp:txBody>
      <dsp:txXfrm rot="-5400000">
        <a:off x="984578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5200" kern="1200" dirty="0" smtClean="0"/>
            <a:t>Servidores Público</a:t>
          </a:r>
          <a:endParaRPr lang="es-ES" sz="52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5200" kern="1200" dirty="0" smtClean="0"/>
            <a:t>Autoridad</a:t>
          </a:r>
          <a:endParaRPr lang="es-ES" sz="52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5200" kern="1200" dirty="0" smtClean="0"/>
            <a:t>Ejecutivo Público</a:t>
          </a:r>
          <a:endParaRPr lang="es-ES" sz="52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181138" y="183246"/>
          <a:ext cx="1207587" cy="84531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a)</a:t>
          </a:r>
          <a:endParaRPr lang="es-ES" sz="2400" kern="1200" dirty="0"/>
        </a:p>
      </dsp:txBody>
      <dsp:txXfrm rot="-5400000">
        <a:off x="1" y="424764"/>
        <a:ext cx="845311" cy="362276"/>
      </dsp:txXfrm>
    </dsp:sp>
    <dsp:sp modelId="{F47F984B-2C7E-417B-8D81-F027F5C2922E}">
      <dsp:nvSpPr>
        <dsp:cNvPr id="0" name=""/>
        <dsp:cNvSpPr/>
      </dsp:nvSpPr>
      <dsp:spPr>
        <a:xfrm rot="5400000">
          <a:off x="4289637" y="-3455217"/>
          <a:ext cx="784931" cy="7695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3800" kern="1200" dirty="0" smtClean="0"/>
            <a:t>Responsabilidad administrativa</a:t>
          </a:r>
          <a:endParaRPr lang="es-ES" sz="3800" kern="1200" dirty="0"/>
        </a:p>
      </dsp:txBody>
      <dsp:txXfrm rot="-5400000">
        <a:off x="834384" y="38353"/>
        <a:ext cx="7657121" cy="708297"/>
      </dsp:txXfrm>
    </dsp:sp>
    <dsp:sp modelId="{1971FFB6-88F2-4ECA-92D1-CC8BDAB9282F}">
      <dsp:nvSpPr>
        <dsp:cNvPr id="0" name=""/>
        <dsp:cNvSpPr/>
      </dsp:nvSpPr>
      <dsp:spPr>
        <a:xfrm rot="5400000">
          <a:off x="-181138" y="1243573"/>
          <a:ext cx="1207587" cy="845311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b)</a:t>
          </a:r>
          <a:endParaRPr lang="es-ES" sz="2400" kern="1200" dirty="0"/>
        </a:p>
      </dsp:txBody>
      <dsp:txXfrm rot="-5400000">
        <a:off x="1" y="1485091"/>
        <a:ext cx="845311" cy="362276"/>
      </dsp:txXfrm>
    </dsp:sp>
    <dsp:sp modelId="{9359D514-2A2E-4F55-BC91-2500552A6ECF}">
      <dsp:nvSpPr>
        <dsp:cNvPr id="0" name=""/>
        <dsp:cNvSpPr/>
      </dsp:nvSpPr>
      <dsp:spPr>
        <a:xfrm rot="5400000">
          <a:off x="4300564" y="-2392817"/>
          <a:ext cx="784931" cy="7695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3800" kern="1200" dirty="0" smtClean="0"/>
            <a:t>Responsabilidad Ejecutiva</a:t>
          </a:r>
          <a:endParaRPr lang="es-ES" sz="3800" kern="1200" dirty="0"/>
        </a:p>
      </dsp:txBody>
      <dsp:txXfrm rot="-5400000">
        <a:off x="845311" y="1100753"/>
        <a:ext cx="7657121" cy="708297"/>
      </dsp:txXfrm>
    </dsp:sp>
    <dsp:sp modelId="{E1FA5A86-D794-4653-969E-FDE2426F56E4}">
      <dsp:nvSpPr>
        <dsp:cNvPr id="0" name=""/>
        <dsp:cNvSpPr/>
      </dsp:nvSpPr>
      <dsp:spPr>
        <a:xfrm rot="5400000">
          <a:off x="-181138" y="2303901"/>
          <a:ext cx="1207587" cy="845311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c)</a:t>
          </a:r>
          <a:endParaRPr lang="es-ES" sz="2400" kern="1200" dirty="0"/>
        </a:p>
      </dsp:txBody>
      <dsp:txXfrm rot="-5400000">
        <a:off x="1" y="2545419"/>
        <a:ext cx="845311" cy="362276"/>
      </dsp:txXfrm>
    </dsp:sp>
    <dsp:sp modelId="{DC9C1F37-2395-4B71-8ECC-2B2944CE0DC6}">
      <dsp:nvSpPr>
        <dsp:cNvPr id="0" name=""/>
        <dsp:cNvSpPr/>
      </dsp:nvSpPr>
      <dsp:spPr>
        <a:xfrm rot="5400000">
          <a:off x="4300564" y="-1332490"/>
          <a:ext cx="784931" cy="7695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3800" kern="1200" dirty="0" smtClean="0"/>
            <a:t>Responsabilidad Civil</a:t>
          </a:r>
          <a:endParaRPr lang="es-ES" sz="3800" kern="1200" dirty="0"/>
        </a:p>
      </dsp:txBody>
      <dsp:txXfrm rot="-5400000">
        <a:off x="845311" y="2161080"/>
        <a:ext cx="7657121" cy="708297"/>
      </dsp:txXfrm>
    </dsp:sp>
    <dsp:sp modelId="{F0D8CB9C-6783-4707-BF0A-5F64B5FC00C7}">
      <dsp:nvSpPr>
        <dsp:cNvPr id="0" name=""/>
        <dsp:cNvSpPr/>
      </dsp:nvSpPr>
      <dsp:spPr>
        <a:xfrm rot="5400000">
          <a:off x="-181138" y="3349930"/>
          <a:ext cx="1207587" cy="845311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d)</a:t>
          </a:r>
          <a:endParaRPr lang="es-ES" sz="2400" kern="1200" dirty="0"/>
        </a:p>
      </dsp:txBody>
      <dsp:txXfrm rot="-5400000">
        <a:off x="1" y="3591448"/>
        <a:ext cx="845311" cy="362276"/>
      </dsp:txXfrm>
    </dsp:sp>
    <dsp:sp modelId="{3F48E829-2DF2-4E40-B16C-F3E9493C863E}">
      <dsp:nvSpPr>
        <dsp:cNvPr id="0" name=""/>
        <dsp:cNvSpPr/>
      </dsp:nvSpPr>
      <dsp:spPr>
        <a:xfrm rot="5400000">
          <a:off x="4300564" y="-272163"/>
          <a:ext cx="784931" cy="76954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800" kern="1200" dirty="0" smtClean="0"/>
            <a:t>Responsabilidad Penal</a:t>
          </a:r>
          <a:endParaRPr lang="es-ES" sz="3800" kern="1200" dirty="0"/>
        </a:p>
      </dsp:txBody>
      <dsp:txXfrm rot="-5400000">
        <a:off x="845311" y="3221407"/>
        <a:ext cx="7657121" cy="708297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295206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300" kern="1200" dirty="0" smtClean="0"/>
            <a:t>Promueve la práctica del bienestar de la y es estudiante y la comunidad educativa</a:t>
          </a:r>
          <a:endParaRPr lang="es-ES" sz="2300" kern="1200" dirty="0"/>
        </a:p>
      </dsp:txBody>
      <dsp:txXfrm rot="-5400000">
        <a:off x="984578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300" kern="1200" dirty="0" smtClean="0"/>
            <a:t>Promueve la práctica de la honestidad y la responsabilidad con uno mismo y con la comunidad</a:t>
          </a:r>
          <a:endParaRPr lang="es-ES" sz="23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300" kern="1200" dirty="0" smtClean="0"/>
            <a:t>Promueve la práctica de la libertad y soberanía en sus decisiones educativas</a:t>
          </a:r>
          <a:endParaRPr lang="es-ES" sz="23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300" kern="1200" dirty="0" smtClean="0"/>
            <a:t>Todas las anteriores</a:t>
          </a:r>
          <a:endParaRPr lang="es-ES" sz="23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189033" y="192707"/>
          <a:ext cx="1260221" cy="88215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a)</a:t>
          </a:r>
          <a:endParaRPr lang="es-ES" sz="2500" kern="1200" dirty="0"/>
        </a:p>
      </dsp:txBody>
      <dsp:txXfrm rot="-5400000">
        <a:off x="1" y="444752"/>
        <a:ext cx="882155" cy="378066"/>
      </dsp:txXfrm>
    </dsp:sp>
    <dsp:sp modelId="{F47F984B-2C7E-417B-8D81-F027F5C2922E}">
      <dsp:nvSpPr>
        <dsp:cNvPr id="0" name=""/>
        <dsp:cNvSpPr/>
      </dsp:nvSpPr>
      <dsp:spPr>
        <a:xfrm rot="5400000">
          <a:off x="4291005" y="-3418213"/>
          <a:ext cx="819143" cy="7658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600" kern="1200" dirty="0" smtClean="0"/>
            <a:t>Enriquecimiento Ilícito</a:t>
          </a:r>
          <a:endParaRPr lang="es-ES" sz="2600" kern="1200" dirty="0"/>
        </a:p>
      </dsp:txBody>
      <dsp:txXfrm rot="-5400000">
        <a:off x="871280" y="41499"/>
        <a:ext cx="7618607" cy="739169"/>
      </dsp:txXfrm>
    </dsp:sp>
    <dsp:sp modelId="{1971FFB6-88F2-4ECA-92D1-CC8BDAB9282F}">
      <dsp:nvSpPr>
        <dsp:cNvPr id="0" name=""/>
        <dsp:cNvSpPr/>
      </dsp:nvSpPr>
      <dsp:spPr>
        <a:xfrm rot="5400000">
          <a:off x="-189033" y="1306454"/>
          <a:ext cx="1260221" cy="882155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b)</a:t>
          </a:r>
          <a:endParaRPr lang="es-ES" sz="2500" kern="1200" dirty="0"/>
        </a:p>
      </dsp:txBody>
      <dsp:txXfrm rot="-5400000">
        <a:off x="1" y="1558499"/>
        <a:ext cx="882155" cy="378066"/>
      </dsp:txXfrm>
    </dsp:sp>
    <dsp:sp modelId="{9359D514-2A2E-4F55-BC91-2500552A6ECF}">
      <dsp:nvSpPr>
        <dsp:cNvPr id="0" name=""/>
        <dsp:cNvSpPr/>
      </dsp:nvSpPr>
      <dsp:spPr>
        <a:xfrm rot="5400000">
          <a:off x="4301880" y="-2302304"/>
          <a:ext cx="819143" cy="7658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600" kern="1200" dirty="0" smtClean="0"/>
            <a:t>Cohecho activo Transnacional</a:t>
          </a:r>
          <a:endParaRPr lang="es-ES" sz="2600" kern="1200" dirty="0"/>
        </a:p>
      </dsp:txBody>
      <dsp:txXfrm rot="-5400000">
        <a:off x="882155" y="1157408"/>
        <a:ext cx="7618607" cy="739169"/>
      </dsp:txXfrm>
    </dsp:sp>
    <dsp:sp modelId="{E1FA5A86-D794-4653-969E-FDE2426F56E4}">
      <dsp:nvSpPr>
        <dsp:cNvPr id="0" name=""/>
        <dsp:cNvSpPr/>
      </dsp:nvSpPr>
      <dsp:spPr>
        <a:xfrm rot="5400000">
          <a:off x="-189033" y="2420200"/>
          <a:ext cx="1260221" cy="882155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c)</a:t>
          </a:r>
          <a:endParaRPr lang="es-ES" sz="2500" kern="1200" dirty="0"/>
        </a:p>
      </dsp:txBody>
      <dsp:txXfrm rot="-5400000">
        <a:off x="1" y="2672245"/>
        <a:ext cx="882155" cy="378066"/>
      </dsp:txXfrm>
    </dsp:sp>
    <dsp:sp modelId="{DC9C1F37-2395-4B71-8ECC-2B2944CE0DC6}">
      <dsp:nvSpPr>
        <dsp:cNvPr id="0" name=""/>
        <dsp:cNvSpPr/>
      </dsp:nvSpPr>
      <dsp:spPr>
        <a:xfrm rot="5400000">
          <a:off x="4301880" y="-1188557"/>
          <a:ext cx="819143" cy="7658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600" kern="1200" dirty="0" smtClean="0"/>
            <a:t>Cohecho pasivo Transnacional</a:t>
          </a:r>
          <a:endParaRPr lang="es-ES" sz="2600" kern="1200" dirty="0"/>
        </a:p>
      </dsp:txBody>
      <dsp:txXfrm rot="-5400000">
        <a:off x="882155" y="2271155"/>
        <a:ext cx="7618607" cy="739169"/>
      </dsp:txXfrm>
    </dsp:sp>
    <dsp:sp modelId="{F0D8CB9C-6783-4707-BF0A-5F64B5FC00C7}">
      <dsp:nvSpPr>
        <dsp:cNvPr id="0" name=""/>
        <dsp:cNvSpPr/>
      </dsp:nvSpPr>
      <dsp:spPr>
        <a:xfrm rot="5400000">
          <a:off x="-189033" y="3519026"/>
          <a:ext cx="1260221" cy="882155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d)</a:t>
          </a:r>
          <a:endParaRPr lang="es-ES" sz="2500" kern="1200" dirty="0"/>
        </a:p>
      </dsp:txBody>
      <dsp:txXfrm rot="-5400000">
        <a:off x="1" y="3771071"/>
        <a:ext cx="882155" cy="378066"/>
      </dsp:txXfrm>
    </dsp:sp>
    <dsp:sp modelId="{3F48E829-2DF2-4E40-B16C-F3E9493C863E}">
      <dsp:nvSpPr>
        <dsp:cNvPr id="0" name=""/>
        <dsp:cNvSpPr/>
      </dsp:nvSpPr>
      <dsp:spPr>
        <a:xfrm rot="5400000">
          <a:off x="4301880" y="-74811"/>
          <a:ext cx="819143" cy="7658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600" kern="1200" dirty="0" smtClean="0"/>
            <a:t>Falsedad en la declaración jurada de bienes y rentas</a:t>
          </a:r>
          <a:endParaRPr lang="es-ES" sz="2600" kern="1200" dirty="0"/>
        </a:p>
      </dsp:txBody>
      <dsp:txXfrm rot="-5400000">
        <a:off x="882155" y="3384901"/>
        <a:ext cx="7618607" cy="739169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186412" y="189423"/>
          <a:ext cx="1242747" cy="86992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a)</a:t>
          </a:r>
          <a:endParaRPr lang="es-ES" sz="2500" kern="1200" dirty="0"/>
        </a:p>
      </dsp:txBody>
      <dsp:txXfrm rot="-5400000">
        <a:off x="1" y="437971"/>
        <a:ext cx="869922" cy="372825"/>
      </dsp:txXfrm>
    </dsp:sp>
    <dsp:sp modelId="{F47F984B-2C7E-417B-8D81-F027F5C2922E}">
      <dsp:nvSpPr>
        <dsp:cNvPr id="0" name=""/>
        <dsp:cNvSpPr/>
      </dsp:nvSpPr>
      <dsp:spPr>
        <a:xfrm rot="5400000">
          <a:off x="4290551" y="-3430641"/>
          <a:ext cx="807785" cy="7670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4300" kern="1200" dirty="0" smtClean="0"/>
            <a:t>Incumplimiento de deberes</a:t>
          </a:r>
          <a:endParaRPr lang="es-ES" sz="4300" kern="1200" dirty="0"/>
        </a:p>
      </dsp:txBody>
      <dsp:txXfrm rot="-5400000">
        <a:off x="859031" y="40312"/>
        <a:ext cx="7631394" cy="728919"/>
      </dsp:txXfrm>
    </dsp:sp>
    <dsp:sp modelId="{1971FFB6-88F2-4ECA-92D1-CC8BDAB9282F}">
      <dsp:nvSpPr>
        <dsp:cNvPr id="0" name=""/>
        <dsp:cNvSpPr/>
      </dsp:nvSpPr>
      <dsp:spPr>
        <a:xfrm rot="5400000">
          <a:off x="-186412" y="1285434"/>
          <a:ext cx="1242747" cy="86992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b)</a:t>
          </a:r>
          <a:endParaRPr lang="es-ES" sz="2500" kern="1200" dirty="0"/>
        </a:p>
      </dsp:txBody>
      <dsp:txXfrm rot="-5400000">
        <a:off x="1" y="1533982"/>
        <a:ext cx="869922" cy="372825"/>
      </dsp:txXfrm>
    </dsp:sp>
    <dsp:sp modelId="{9359D514-2A2E-4F55-BC91-2500552A6ECF}">
      <dsp:nvSpPr>
        <dsp:cNvPr id="0" name=""/>
        <dsp:cNvSpPr/>
      </dsp:nvSpPr>
      <dsp:spPr>
        <a:xfrm rot="5400000">
          <a:off x="4301443" y="-2332498"/>
          <a:ext cx="807785" cy="7670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4300" kern="1200" dirty="0" smtClean="0"/>
            <a:t>Exacciones</a:t>
          </a:r>
          <a:endParaRPr lang="es-ES" sz="4300" kern="1200" dirty="0"/>
        </a:p>
      </dsp:txBody>
      <dsp:txXfrm rot="-5400000">
        <a:off x="869923" y="1138455"/>
        <a:ext cx="7631394" cy="728919"/>
      </dsp:txXfrm>
    </dsp:sp>
    <dsp:sp modelId="{E1FA5A86-D794-4653-969E-FDE2426F56E4}">
      <dsp:nvSpPr>
        <dsp:cNvPr id="0" name=""/>
        <dsp:cNvSpPr/>
      </dsp:nvSpPr>
      <dsp:spPr>
        <a:xfrm rot="5400000">
          <a:off x="-186412" y="2381444"/>
          <a:ext cx="1242747" cy="86992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c)</a:t>
          </a:r>
          <a:endParaRPr lang="es-ES" sz="2500" kern="1200" dirty="0"/>
        </a:p>
      </dsp:txBody>
      <dsp:txXfrm rot="-5400000">
        <a:off x="1" y="2629992"/>
        <a:ext cx="869922" cy="372825"/>
      </dsp:txXfrm>
    </dsp:sp>
    <dsp:sp modelId="{DC9C1F37-2395-4B71-8ECC-2B2944CE0DC6}">
      <dsp:nvSpPr>
        <dsp:cNvPr id="0" name=""/>
        <dsp:cNvSpPr/>
      </dsp:nvSpPr>
      <dsp:spPr>
        <a:xfrm rot="5400000">
          <a:off x="4301443" y="-1236488"/>
          <a:ext cx="807785" cy="7670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4300" kern="1200" dirty="0" smtClean="0"/>
            <a:t>Concusión</a:t>
          </a:r>
          <a:endParaRPr lang="es-ES" sz="4300" kern="1200" dirty="0"/>
        </a:p>
      </dsp:txBody>
      <dsp:txXfrm rot="-5400000">
        <a:off x="869923" y="2234465"/>
        <a:ext cx="7631394" cy="728919"/>
      </dsp:txXfrm>
    </dsp:sp>
    <dsp:sp modelId="{F0D8CB9C-6783-4707-BF0A-5F64B5FC00C7}">
      <dsp:nvSpPr>
        <dsp:cNvPr id="0" name=""/>
        <dsp:cNvSpPr/>
      </dsp:nvSpPr>
      <dsp:spPr>
        <a:xfrm rot="5400000">
          <a:off x="-186412" y="3462741"/>
          <a:ext cx="1242747" cy="86992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d)</a:t>
          </a:r>
          <a:endParaRPr lang="es-ES" sz="2500" kern="1200" dirty="0"/>
        </a:p>
      </dsp:txBody>
      <dsp:txXfrm rot="-5400000">
        <a:off x="1" y="3711289"/>
        <a:ext cx="869922" cy="372825"/>
      </dsp:txXfrm>
    </dsp:sp>
    <dsp:sp modelId="{3F48E829-2DF2-4E40-B16C-F3E9493C863E}">
      <dsp:nvSpPr>
        <dsp:cNvPr id="0" name=""/>
        <dsp:cNvSpPr/>
      </dsp:nvSpPr>
      <dsp:spPr>
        <a:xfrm rot="5400000">
          <a:off x="4301443" y="-140477"/>
          <a:ext cx="807785" cy="7670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4300" kern="1200" dirty="0" smtClean="0"/>
            <a:t>Ninguna de las anteriores</a:t>
          </a:r>
          <a:endParaRPr lang="es-ES" sz="4300" kern="1200" dirty="0"/>
        </a:p>
      </dsp:txBody>
      <dsp:txXfrm rot="-5400000">
        <a:off x="869923" y="3330476"/>
        <a:ext cx="7631394" cy="72891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295206" y="-3310628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900" kern="1200" dirty="0" smtClean="0"/>
            <a:t>La educación transforma las dimensiones económicas, sociales y políticas</a:t>
          </a:r>
          <a:endParaRPr lang="es-ES" sz="2900" kern="1200" dirty="0"/>
        </a:p>
      </dsp:txBody>
      <dsp:txXfrm rot="-5400000">
        <a:off x="984578" y="45116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900" kern="1200" dirty="0" smtClean="0"/>
            <a:t>La educación es universal, científica, técnica, tecnológica y productiva</a:t>
          </a:r>
          <a:endParaRPr lang="es-ES" sz="29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900" kern="1200" dirty="0" smtClean="0"/>
            <a:t>La educación es intracultural, intercultural y plurilingüe</a:t>
          </a:r>
          <a:endParaRPr lang="es-ES" sz="29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2900" kern="1200" dirty="0" smtClean="0"/>
            <a:t>Todas las anteriores</a:t>
          </a:r>
          <a:endParaRPr lang="es-ES" sz="29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194592" y="195764"/>
          <a:ext cx="1297280" cy="90809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a)</a:t>
          </a:r>
          <a:endParaRPr lang="es-ES" sz="2600" kern="1200" dirty="0"/>
        </a:p>
      </dsp:txBody>
      <dsp:txXfrm rot="-5400000">
        <a:off x="0" y="455220"/>
        <a:ext cx="908096" cy="389184"/>
      </dsp:txXfrm>
    </dsp:sp>
    <dsp:sp modelId="{F47F984B-2C7E-417B-8D81-F027F5C2922E}">
      <dsp:nvSpPr>
        <dsp:cNvPr id="0" name=""/>
        <dsp:cNvSpPr/>
      </dsp:nvSpPr>
      <dsp:spPr>
        <a:xfrm rot="5400000">
          <a:off x="4291968" y="-3394710"/>
          <a:ext cx="843232" cy="7632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3800" kern="1200" dirty="0" smtClean="0"/>
            <a:t>Responsabilidad administrativa</a:t>
          </a:r>
          <a:endParaRPr lang="es-ES" sz="3800" kern="1200" dirty="0"/>
        </a:p>
      </dsp:txBody>
      <dsp:txXfrm rot="-5400000">
        <a:off x="897258" y="41163"/>
        <a:ext cx="7591490" cy="760906"/>
      </dsp:txXfrm>
    </dsp:sp>
    <dsp:sp modelId="{1971FFB6-88F2-4ECA-92D1-CC8BDAB9282F}">
      <dsp:nvSpPr>
        <dsp:cNvPr id="0" name=""/>
        <dsp:cNvSpPr/>
      </dsp:nvSpPr>
      <dsp:spPr>
        <a:xfrm rot="5400000">
          <a:off x="-194592" y="1346831"/>
          <a:ext cx="1297280" cy="908096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b)</a:t>
          </a:r>
          <a:endParaRPr lang="es-ES" sz="2600" kern="1200" dirty="0"/>
        </a:p>
      </dsp:txBody>
      <dsp:txXfrm rot="-5400000">
        <a:off x="0" y="1606287"/>
        <a:ext cx="908096" cy="389184"/>
      </dsp:txXfrm>
    </dsp:sp>
    <dsp:sp modelId="{9359D514-2A2E-4F55-BC91-2500552A6ECF}">
      <dsp:nvSpPr>
        <dsp:cNvPr id="0" name=""/>
        <dsp:cNvSpPr/>
      </dsp:nvSpPr>
      <dsp:spPr>
        <a:xfrm rot="5400000">
          <a:off x="4302807" y="-2242471"/>
          <a:ext cx="843232" cy="7632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3800" kern="1200" dirty="0" smtClean="0"/>
            <a:t>Responsabilidad Ejecutiva</a:t>
          </a:r>
          <a:endParaRPr lang="es-ES" sz="3800" kern="1200" dirty="0"/>
        </a:p>
      </dsp:txBody>
      <dsp:txXfrm rot="-5400000">
        <a:off x="908097" y="1193402"/>
        <a:ext cx="7591490" cy="760906"/>
      </dsp:txXfrm>
    </dsp:sp>
    <dsp:sp modelId="{E1FA5A86-D794-4653-969E-FDE2426F56E4}">
      <dsp:nvSpPr>
        <dsp:cNvPr id="0" name=""/>
        <dsp:cNvSpPr/>
      </dsp:nvSpPr>
      <dsp:spPr>
        <a:xfrm rot="5400000">
          <a:off x="-194592" y="2497898"/>
          <a:ext cx="1297280" cy="908096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c)</a:t>
          </a:r>
          <a:endParaRPr lang="es-ES" sz="2600" kern="1200" dirty="0"/>
        </a:p>
      </dsp:txBody>
      <dsp:txXfrm rot="-5400000">
        <a:off x="0" y="2757354"/>
        <a:ext cx="908096" cy="389184"/>
      </dsp:txXfrm>
    </dsp:sp>
    <dsp:sp modelId="{DC9C1F37-2395-4B71-8ECC-2B2944CE0DC6}">
      <dsp:nvSpPr>
        <dsp:cNvPr id="0" name=""/>
        <dsp:cNvSpPr/>
      </dsp:nvSpPr>
      <dsp:spPr>
        <a:xfrm rot="5400000">
          <a:off x="4302807" y="-1091404"/>
          <a:ext cx="843232" cy="7632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BO" sz="3800" kern="1200" dirty="0" smtClean="0"/>
            <a:t>Responsabilidad Civil</a:t>
          </a:r>
          <a:endParaRPr lang="es-ES" sz="3800" kern="1200" dirty="0"/>
        </a:p>
      </dsp:txBody>
      <dsp:txXfrm rot="-5400000">
        <a:off x="908097" y="2344469"/>
        <a:ext cx="7591490" cy="760906"/>
      </dsp:txXfrm>
    </dsp:sp>
    <dsp:sp modelId="{F0D8CB9C-6783-4707-BF0A-5F64B5FC00C7}">
      <dsp:nvSpPr>
        <dsp:cNvPr id="0" name=""/>
        <dsp:cNvSpPr/>
      </dsp:nvSpPr>
      <dsp:spPr>
        <a:xfrm rot="5400000">
          <a:off x="-194592" y="3633605"/>
          <a:ext cx="1297280" cy="908096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d)</a:t>
          </a:r>
          <a:endParaRPr lang="es-ES" sz="2600" kern="1200" dirty="0"/>
        </a:p>
      </dsp:txBody>
      <dsp:txXfrm rot="-5400000">
        <a:off x="0" y="3893061"/>
        <a:ext cx="908096" cy="389184"/>
      </dsp:txXfrm>
    </dsp:sp>
    <dsp:sp modelId="{3F48E829-2DF2-4E40-B16C-F3E9493C863E}">
      <dsp:nvSpPr>
        <dsp:cNvPr id="0" name=""/>
        <dsp:cNvSpPr/>
      </dsp:nvSpPr>
      <dsp:spPr>
        <a:xfrm rot="5400000">
          <a:off x="4302807" y="59662"/>
          <a:ext cx="843232" cy="7632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800" kern="1200" dirty="0" smtClean="0"/>
            <a:t>Responsabilidad Penal</a:t>
          </a:r>
          <a:endParaRPr lang="es-ES" sz="3800" kern="1200" dirty="0"/>
        </a:p>
      </dsp:txBody>
      <dsp:txXfrm rot="-5400000">
        <a:off x="908097" y="3495536"/>
        <a:ext cx="7591490" cy="7609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175821" y="177589"/>
          <a:ext cx="1172146" cy="82050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a)</a:t>
          </a:r>
          <a:endParaRPr lang="es-ES" sz="2300" kern="1200" dirty="0"/>
        </a:p>
      </dsp:txBody>
      <dsp:txXfrm rot="-5400000">
        <a:off x="1" y="412018"/>
        <a:ext cx="820502" cy="351644"/>
      </dsp:txXfrm>
    </dsp:sp>
    <dsp:sp modelId="{F47F984B-2C7E-417B-8D81-F027F5C2922E}">
      <dsp:nvSpPr>
        <dsp:cNvPr id="0" name=""/>
        <dsp:cNvSpPr/>
      </dsp:nvSpPr>
      <dsp:spPr>
        <a:xfrm rot="5400000">
          <a:off x="4299678" y="-3477409"/>
          <a:ext cx="761894" cy="7720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600" kern="1200" dirty="0" smtClean="0"/>
            <a:t>Falta leve</a:t>
          </a:r>
          <a:endParaRPr lang="es-ES" sz="4600" kern="1200" dirty="0"/>
        </a:p>
      </dsp:txBody>
      <dsp:txXfrm rot="-5400000">
        <a:off x="820502" y="38960"/>
        <a:ext cx="7683054" cy="687508"/>
      </dsp:txXfrm>
    </dsp:sp>
    <dsp:sp modelId="{1971FFB6-88F2-4ECA-92D1-CC8BDAB9282F}">
      <dsp:nvSpPr>
        <dsp:cNvPr id="0" name=""/>
        <dsp:cNvSpPr/>
      </dsp:nvSpPr>
      <dsp:spPr>
        <a:xfrm rot="5400000">
          <a:off x="-175821" y="1201952"/>
          <a:ext cx="1172146" cy="82050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b)</a:t>
          </a:r>
          <a:endParaRPr lang="es-ES" sz="2300" kern="1200" dirty="0"/>
        </a:p>
      </dsp:txBody>
      <dsp:txXfrm rot="-5400000">
        <a:off x="1" y="1436381"/>
        <a:ext cx="820502" cy="351644"/>
      </dsp:txXfrm>
    </dsp:sp>
    <dsp:sp modelId="{9359D514-2A2E-4F55-BC91-2500552A6ECF}">
      <dsp:nvSpPr>
        <dsp:cNvPr id="0" name=""/>
        <dsp:cNvSpPr/>
      </dsp:nvSpPr>
      <dsp:spPr>
        <a:xfrm rot="5400000">
          <a:off x="4299678" y="-2453046"/>
          <a:ext cx="761894" cy="7720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600" kern="1200" dirty="0" smtClean="0"/>
            <a:t>Falta grave </a:t>
          </a:r>
          <a:endParaRPr lang="es-ES" sz="4600" kern="1200" dirty="0"/>
        </a:p>
      </dsp:txBody>
      <dsp:txXfrm rot="-5400000">
        <a:off x="820502" y="1063323"/>
        <a:ext cx="7683054" cy="687508"/>
      </dsp:txXfrm>
    </dsp:sp>
    <dsp:sp modelId="{E1FA5A86-D794-4653-969E-FDE2426F56E4}">
      <dsp:nvSpPr>
        <dsp:cNvPr id="0" name=""/>
        <dsp:cNvSpPr/>
      </dsp:nvSpPr>
      <dsp:spPr>
        <a:xfrm rot="5400000">
          <a:off x="-175821" y="2226315"/>
          <a:ext cx="1172146" cy="82050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c)</a:t>
          </a:r>
          <a:endParaRPr lang="es-ES" sz="2300" kern="1200" dirty="0"/>
        </a:p>
      </dsp:txBody>
      <dsp:txXfrm rot="-5400000">
        <a:off x="1" y="2460744"/>
        <a:ext cx="820502" cy="351644"/>
      </dsp:txXfrm>
    </dsp:sp>
    <dsp:sp modelId="{DC9C1F37-2395-4B71-8ECC-2B2944CE0DC6}">
      <dsp:nvSpPr>
        <dsp:cNvPr id="0" name=""/>
        <dsp:cNvSpPr/>
      </dsp:nvSpPr>
      <dsp:spPr>
        <a:xfrm rot="5400000">
          <a:off x="4299678" y="-1428682"/>
          <a:ext cx="761894" cy="7720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600" kern="1200" dirty="0" smtClean="0"/>
            <a:t>Falta muy grave</a:t>
          </a:r>
          <a:endParaRPr lang="es-ES" sz="4600" kern="1200" dirty="0"/>
        </a:p>
      </dsp:txBody>
      <dsp:txXfrm rot="-5400000">
        <a:off x="820502" y="2087687"/>
        <a:ext cx="7683054" cy="687508"/>
      </dsp:txXfrm>
    </dsp:sp>
    <dsp:sp modelId="{F0D8CB9C-6783-4707-BF0A-5F64B5FC00C7}">
      <dsp:nvSpPr>
        <dsp:cNvPr id="0" name=""/>
        <dsp:cNvSpPr/>
      </dsp:nvSpPr>
      <dsp:spPr>
        <a:xfrm rot="5400000">
          <a:off x="-175821" y="3236800"/>
          <a:ext cx="1172146" cy="82050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d)</a:t>
          </a:r>
          <a:endParaRPr lang="es-ES" sz="2300" kern="1200" dirty="0"/>
        </a:p>
      </dsp:txBody>
      <dsp:txXfrm rot="-5400000">
        <a:off x="1" y="3471229"/>
        <a:ext cx="820502" cy="351644"/>
      </dsp:txXfrm>
    </dsp:sp>
    <dsp:sp modelId="{3F48E829-2DF2-4E40-B16C-F3E9493C863E}">
      <dsp:nvSpPr>
        <dsp:cNvPr id="0" name=""/>
        <dsp:cNvSpPr/>
      </dsp:nvSpPr>
      <dsp:spPr>
        <a:xfrm rot="5400000">
          <a:off x="4299678" y="-404319"/>
          <a:ext cx="761894" cy="77202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4600" kern="1200" dirty="0" smtClean="0"/>
            <a:t>Falta inexistente</a:t>
          </a:r>
          <a:endParaRPr lang="es-ES" sz="4600" kern="1200" dirty="0"/>
        </a:p>
      </dsp:txBody>
      <dsp:txXfrm rot="-5400000">
        <a:off x="820502" y="3112050"/>
        <a:ext cx="7683054" cy="6875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5921" y="-3308857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Ley 045 “ley contra el Racismo y toda forma de Discriminación”</a:t>
          </a:r>
          <a:endParaRPr lang="es-ES" sz="2900" kern="1200" dirty="0"/>
        </a:p>
      </dsp:txBody>
      <dsp:txXfrm rot="-5400000">
        <a:off x="995293" y="46887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Constitución Política del Estado</a:t>
          </a:r>
          <a:endParaRPr lang="es-ES" sz="29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Ley 070 Avelino Siñani y Elizardo Pérez</a:t>
          </a:r>
          <a:endParaRPr lang="es-ES" sz="29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Ley de sistema nacional de seguridad ciudadana para una vida segura</a:t>
          </a:r>
          <a:endParaRPr lang="es-ES" sz="2900" kern="1200" dirty="0"/>
        </a:p>
      </dsp:txBody>
      <dsp:txXfrm rot="-5400000">
        <a:off x="995293" y="3877709"/>
        <a:ext cx="7500341" cy="8339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5921" y="-3308857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Los saberes y conocimientos de los pueblos y naciones indígenas.</a:t>
          </a:r>
          <a:endParaRPr lang="es-ES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95293" y="46887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La propuesta de educación popular latinoamericana liberadora de Freire.</a:t>
          </a:r>
          <a:endParaRPr lang="es-ES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La experiencia pedagógica de la Escuela Ayllu de Warisata  y la propuesta pedagógica critica de </a:t>
          </a:r>
          <a:r>
            <a:rPr lang="es-ES" sz="21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Vigotsky</a:t>
          </a:r>
          <a:endParaRPr lang="es-ES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Todas las anteriores.</a:t>
          </a:r>
          <a:endParaRPr lang="es-ES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995293" y="3877709"/>
        <a:ext cx="7500341" cy="8339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4D632-C230-467B-83DA-54D4F7AFBA30}">
      <dsp:nvSpPr>
        <dsp:cNvPr id="0" name=""/>
        <dsp:cNvSpPr/>
      </dsp:nvSpPr>
      <dsp:spPr>
        <a:xfrm rot="5400000">
          <a:off x="-213276" y="215048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a)</a:t>
          </a:r>
          <a:endParaRPr lang="es-ES" sz="2900" kern="1200" dirty="0"/>
        </a:p>
      </dsp:txBody>
      <dsp:txXfrm rot="-5400000">
        <a:off x="1" y="499417"/>
        <a:ext cx="995292" cy="426554"/>
      </dsp:txXfrm>
    </dsp:sp>
    <dsp:sp modelId="{F47F984B-2C7E-417B-8D81-F027F5C2922E}">
      <dsp:nvSpPr>
        <dsp:cNvPr id="0" name=""/>
        <dsp:cNvSpPr/>
      </dsp:nvSpPr>
      <dsp:spPr>
        <a:xfrm rot="5400000">
          <a:off x="4305921" y="-3308857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Evaluación de la enseñanza y aprendizajes del desarrollo curricular.</a:t>
          </a:r>
          <a:endParaRPr lang="es-ES" sz="2900" kern="1200" dirty="0"/>
        </a:p>
      </dsp:txBody>
      <dsp:txXfrm rot="-5400000">
        <a:off x="995293" y="46887"/>
        <a:ext cx="7500341" cy="833968"/>
      </dsp:txXfrm>
    </dsp:sp>
    <dsp:sp modelId="{1971FFB6-88F2-4ECA-92D1-CC8BDAB9282F}">
      <dsp:nvSpPr>
        <dsp:cNvPr id="0" name=""/>
        <dsp:cNvSpPr/>
      </dsp:nvSpPr>
      <dsp:spPr>
        <a:xfrm rot="5400000">
          <a:off x="-213276" y="1491989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b)</a:t>
          </a:r>
          <a:endParaRPr lang="es-ES" sz="2900" kern="1200" dirty="0"/>
        </a:p>
      </dsp:txBody>
      <dsp:txXfrm rot="-5400000">
        <a:off x="1" y="1776358"/>
        <a:ext cx="995292" cy="426554"/>
      </dsp:txXfrm>
    </dsp:sp>
    <dsp:sp modelId="{9359D514-2A2E-4F55-BC91-2500552A6ECF}">
      <dsp:nvSpPr>
        <dsp:cNvPr id="0" name=""/>
        <dsp:cNvSpPr/>
      </dsp:nvSpPr>
      <dsp:spPr>
        <a:xfrm rot="5400000">
          <a:off x="4305921" y="-2031916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Objetivos de la evaluación del desarrollo curricular.</a:t>
          </a:r>
          <a:endParaRPr lang="es-ES" sz="2900" kern="1200" dirty="0"/>
        </a:p>
      </dsp:txBody>
      <dsp:txXfrm rot="-5400000">
        <a:off x="995293" y="1323828"/>
        <a:ext cx="7500341" cy="833968"/>
      </dsp:txXfrm>
    </dsp:sp>
    <dsp:sp modelId="{E1FA5A86-D794-4653-969E-FDE2426F56E4}">
      <dsp:nvSpPr>
        <dsp:cNvPr id="0" name=""/>
        <dsp:cNvSpPr/>
      </dsp:nvSpPr>
      <dsp:spPr>
        <a:xfrm rot="5400000">
          <a:off x="-213276" y="2768930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c)</a:t>
          </a:r>
          <a:endParaRPr lang="es-ES" sz="2900" kern="1200" dirty="0"/>
        </a:p>
      </dsp:txBody>
      <dsp:txXfrm rot="-5400000">
        <a:off x="1" y="3053299"/>
        <a:ext cx="995292" cy="426554"/>
      </dsp:txXfrm>
    </dsp:sp>
    <dsp:sp modelId="{DC9C1F37-2395-4B71-8ECC-2B2944CE0DC6}">
      <dsp:nvSpPr>
        <dsp:cNvPr id="0" name=""/>
        <dsp:cNvSpPr/>
      </dsp:nvSpPr>
      <dsp:spPr>
        <a:xfrm rot="5400000">
          <a:off x="4305921" y="-75497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Características de la evaluación</a:t>
          </a:r>
          <a:endParaRPr lang="es-ES" sz="2900" kern="1200" dirty="0"/>
        </a:p>
      </dsp:txBody>
      <dsp:txXfrm rot="-5400000">
        <a:off x="995293" y="2600769"/>
        <a:ext cx="7500341" cy="833968"/>
      </dsp:txXfrm>
    </dsp:sp>
    <dsp:sp modelId="{F0D8CB9C-6783-4707-BF0A-5F64B5FC00C7}">
      <dsp:nvSpPr>
        <dsp:cNvPr id="0" name=""/>
        <dsp:cNvSpPr/>
      </dsp:nvSpPr>
      <dsp:spPr>
        <a:xfrm rot="5400000">
          <a:off x="-213276" y="4029036"/>
          <a:ext cx="1421846" cy="995292"/>
        </a:xfrm>
        <a:prstGeom prst="chevron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d)</a:t>
          </a:r>
          <a:endParaRPr lang="es-ES" sz="2900" kern="1200" dirty="0"/>
        </a:p>
      </dsp:txBody>
      <dsp:txXfrm rot="-5400000">
        <a:off x="1" y="4313405"/>
        <a:ext cx="995292" cy="426554"/>
      </dsp:txXfrm>
    </dsp:sp>
    <dsp:sp modelId="{3F48E829-2DF2-4E40-B16C-F3E9493C863E}">
      <dsp:nvSpPr>
        <dsp:cNvPr id="0" name=""/>
        <dsp:cNvSpPr/>
      </dsp:nvSpPr>
      <dsp:spPr>
        <a:xfrm rot="5400000">
          <a:off x="4305921" y="521965"/>
          <a:ext cx="924200" cy="75454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Actores de la evaluación.</a:t>
          </a:r>
          <a:endParaRPr lang="es-ES" sz="2900" kern="1200" dirty="0"/>
        </a:p>
      </dsp:txBody>
      <dsp:txXfrm rot="-5400000">
        <a:off x="995293" y="3877709"/>
        <a:ext cx="7500341" cy="833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BO" smtClean="0"/>
              <a:t>PROGRAMA DE FORMACION COMPLEMENTARIA - PROFOCOM SC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E3814-F4D0-4251-9AEF-618E057DCF87}" type="datetimeFigureOut">
              <a:rPr lang="es-BO" smtClean="0"/>
              <a:t>21/12/2020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BO" smtClean="0"/>
              <a:t>EQUIPO DE FACILITADORES</a:t>
            </a:r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E9341-5109-4E54-AA89-AD44B60CCFD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6591967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BO" smtClean="0"/>
              <a:t>PROGRAMA DE FORMACION COMPLEMENTARIA - PROFOCOM SC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E479D-2BBC-4979-ACC5-D2503072BC2C}" type="datetimeFigureOut">
              <a:rPr lang="es-BO" smtClean="0"/>
              <a:t>21/12/2020</a:t>
            </a:fld>
            <a:endParaRPr lang="es-B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BO" smtClean="0"/>
              <a:t>EQUIPO DE FACILITADORES</a:t>
            </a:r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01733-1D14-45A1-99CC-DB0F1D9C0957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022323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BO" smtClean="0"/>
              <a:t>PROGRAMA DE FORMACION COMPLEMENTARIA - PROFOCOM SC</a:t>
            </a:r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BO" smtClean="0"/>
              <a:t>EQUIPO DE FACILITADORES</a:t>
            </a:r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1733-1D14-45A1-99CC-DB0F1D9C0957}" type="slidenum">
              <a:rPr lang="es-BO" smtClean="0"/>
              <a:t>14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5800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8C568-D0F8-4980-9F28-34E0F39453B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2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347D7-3ECC-4F49-AD0C-B07EBACAB1B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286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347D7-3ECC-4F49-AD0C-B07EBACAB1B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411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347D7-3ECC-4F49-AD0C-B07EBACAB1B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3116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347D7-3ECC-4F49-AD0C-B07EBACAB1B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5723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347D7-3ECC-4F49-AD0C-B07EBACAB1B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94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347D7-3ECC-4F49-AD0C-B07EBACAB1B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D1763-F7A8-4513-91AA-03AA964E3B6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860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C7745-F672-459A-B432-37B42F15DF0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703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8C568-D0F8-4980-9F28-34E0F39453B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476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5916E-344C-4D05-BFE2-A945A5A1D7B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85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5916E-344C-4D05-BFE2-A945A5A1D7B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041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64AAB-B0BB-4CB2-88B1-40D53700F96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396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A59A9-D6F2-4398-ACBD-ECD25E2C00E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422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121C7-7A68-4FDE-976A-7E4DF4308D3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0908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347D7-3ECC-4F49-AD0C-B07EBACAB1B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144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7A2CD-E72E-4388-9B05-720BFC54502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355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2F65B-9991-4F53-B676-C9649EE6049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921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pPr>
              <a:defRPr/>
            </a:pPr>
            <a:fld id="{23FC05B2-AD52-4C1A-8AB8-4D579070D15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324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347D7-3ECC-4F49-AD0C-B07EBACAB1B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8192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347D7-3ECC-4F49-AD0C-B07EBACAB1B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6753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347D7-3ECC-4F49-AD0C-B07EBACAB1B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37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64AAB-B0BB-4CB2-88B1-40D53700F96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1209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347D7-3ECC-4F49-AD0C-B07EBACAB1B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679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347D7-3ECC-4F49-AD0C-B07EBACAB1B8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47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347D7-3ECC-4F49-AD0C-B07EBACAB1B8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10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D1763-F7A8-4513-91AA-03AA964E3B6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996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C7745-F672-459A-B432-37B42F15DF0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846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A59A9-D6F2-4398-ACBD-ECD25E2C00E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37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121C7-7A68-4FDE-976A-7E4DF4308D3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86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347D7-3ECC-4F49-AD0C-B07EBACAB1B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95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7A2CD-E72E-4388-9B05-720BFC54502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550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72F65B-9991-4F53-B676-C9649EE6049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41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C05B2-AD52-4C1A-8AB8-4D579070D15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52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0FF8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1347D7-3ECC-4F49-AD0C-B07EBACAB1B8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73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0FF8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51347D7-3ECC-4F49-AD0C-B07EBACAB1B8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37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3491880" y="6237312"/>
            <a:ext cx="208823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erpetua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erpetua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erpetua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VE" sz="1397" dirty="0">
                <a:solidFill>
                  <a:srgbClr val="0000FF"/>
                </a:solidFill>
                <a:latin typeface="Britannic Bold" panose="020B0903060703020204" pitchFamily="34" charset="0"/>
                <a:ea typeface="Arial Unicode MS" pitchFamily="34" charset="-128"/>
                <a:cs typeface="Arial Unicode MS" pitchFamily="34" charset="-128"/>
              </a:rPr>
              <a:t>TIBURCIO  COPA   </a:t>
            </a:r>
            <a:r>
              <a:rPr lang="es-ES" altLang="es-VE" sz="1397" dirty="0" smtClean="0">
                <a:solidFill>
                  <a:srgbClr val="0000FF"/>
                </a:solidFill>
                <a:latin typeface="Britannic Bold" panose="020B0903060703020204" pitchFamily="34" charset="0"/>
                <a:ea typeface="Arial Unicode MS" pitchFamily="34" charset="-128"/>
                <a:cs typeface="Arial Unicode MS" pitchFamily="34" charset="-128"/>
              </a:rPr>
              <a:t>MAMANI</a:t>
            </a:r>
            <a:endParaRPr lang="es-ES" altLang="es-VE" sz="1397" dirty="0">
              <a:solidFill>
                <a:srgbClr val="0000FF"/>
              </a:solidFill>
              <a:latin typeface="Britannic Bold" panose="020B090306070302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VE" sz="1397" dirty="0" smtClean="0">
                <a:solidFill>
                  <a:srgbClr val="C00000"/>
                </a:solidFill>
                <a:latin typeface="Britannic Bold" panose="020B0903060703020204" pitchFamily="34" charset="0"/>
                <a:ea typeface="Arial Unicode MS" pitchFamily="34" charset="-128"/>
                <a:cs typeface="Arial Unicode MS" pitchFamily="34" charset="-128"/>
              </a:rPr>
              <a:t>FACILITADOR</a:t>
            </a:r>
            <a:endParaRPr lang="es-ES" altLang="es-VE" sz="1397" dirty="0">
              <a:solidFill>
                <a:srgbClr val="C00000"/>
              </a:solidFill>
              <a:latin typeface="Britannic Bold" panose="020B09030607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707392" y="4725144"/>
            <a:ext cx="1656184" cy="1440160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ángulo 2"/>
          <p:cNvSpPr/>
          <p:nvPr/>
        </p:nvSpPr>
        <p:spPr>
          <a:xfrm>
            <a:off x="827584" y="548680"/>
            <a:ext cx="763284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s-E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SIMULACRO </a:t>
            </a:r>
            <a:r>
              <a:rPr lang="es-E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DE EXAMEN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s-ES" sz="4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 </a:t>
            </a:r>
            <a:r>
              <a:rPr lang="es-ES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DIRECCIÓN DE UNIDAD EDUCATIVA</a:t>
            </a:r>
            <a:r>
              <a:rPr lang="es-ES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  <a:endParaRPr lang="es-ES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19062" y="4330164"/>
            <a:ext cx="7632847" cy="39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s-ES" b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SUBSISTEMA DE EDUCACIÓN REGULAR</a:t>
            </a:r>
            <a:endParaRPr lang="es-ES" b="1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Imagen 10" descr="Admisión a las ESFM y UA Estado Plurinacional de Bolivia - Gestión 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2" b="-24"/>
          <a:stretch>
            <a:fillRect/>
          </a:stretch>
        </p:blipFill>
        <p:spPr bwMode="auto">
          <a:xfrm>
            <a:off x="2483768" y="1952415"/>
            <a:ext cx="4320479" cy="231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2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8131" y="281922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/>
              <a:t>                  </a:t>
            </a:r>
            <a:r>
              <a:rPr lang="es-ES" sz="2000" b="1" dirty="0" smtClean="0"/>
              <a:t> </a:t>
            </a:r>
            <a:br>
              <a:rPr lang="es-ES" sz="2000" b="1" dirty="0" smtClean="0"/>
            </a:br>
            <a:r>
              <a:rPr lang="es-ES" sz="2400" dirty="0" smtClean="0">
                <a:solidFill>
                  <a:srgbClr val="0000FF"/>
                </a:solidFill>
              </a:rPr>
              <a:t>nos permite a la comunidad educativa identificar logros, limitaciones y dificultades en los procesos educativos</a:t>
            </a:r>
            <a:endParaRPr lang="es-ES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42664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251520" y="1556792"/>
            <a:ext cx="1152128" cy="115212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6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8131" y="281922"/>
            <a:ext cx="7668344" cy="516599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3600" dirty="0" smtClean="0"/>
              <a:t>                  </a:t>
            </a:r>
            <a:r>
              <a:rPr lang="es-ES" sz="3600" b="1" dirty="0" smtClean="0"/>
              <a:t> </a:t>
            </a:r>
            <a:br>
              <a:rPr lang="es-ES" sz="3600" b="1" dirty="0" smtClean="0"/>
            </a:br>
            <a:r>
              <a:rPr lang="es-ES" sz="2200" dirty="0" smtClean="0">
                <a:solidFill>
                  <a:srgbClr val="0000FF"/>
                </a:solidFill>
              </a:rPr>
              <a:t>participar de los procesos de evaluación, asumiendo actitudes criticas, reflexivas, transparente, respetuosa, ética, puntual y responsable</a:t>
            </a:r>
            <a:endParaRPr lang="es-ES" sz="22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523136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58601" y="5229200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0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8131" y="281922"/>
            <a:ext cx="7668344" cy="838472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/>
              <a:t>                  </a:t>
            </a:r>
            <a:r>
              <a:rPr lang="es-ES" sz="2000" b="1" dirty="0" smtClean="0"/>
              <a:t> </a:t>
            </a:r>
            <a:br>
              <a:rPr lang="es-ES" sz="2000" b="1" dirty="0" smtClean="0"/>
            </a:br>
            <a:r>
              <a:rPr lang="es-ES" sz="2400" dirty="0" smtClean="0">
                <a:solidFill>
                  <a:srgbClr val="0000FF"/>
                </a:solidFill>
              </a:rPr>
              <a:t>LA PRESENTE LEY TIENE POR OBJETIVOS ELIMINAR CONDUCTAS DE RACISMO Y TODA FORMA DE DISCRIMINACIÓN </a:t>
            </a:r>
            <a:endParaRPr lang="es-ES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198287"/>
              </p:ext>
            </p:extLst>
          </p:nvPr>
        </p:nvGraphicFramePr>
        <p:xfrm>
          <a:off x="301625" y="1628800"/>
          <a:ext cx="8540750" cy="49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1700808"/>
            <a:ext cx="1152128" cy="111617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9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8131" y="464129"/>
            <a:ext cx="7668344" cy="1020655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>
                <a:solidFill>
                  <a:srgbClr val="0000FF"/>
                </a:solidFill>
              </a:rPr>
              <a:t>SEGÚN EL CODIGO NIÑA, NIÑO Y ADOLESCENTES, EN SU ARTÍCULO 129 FIJA COMO EDAD MÍNIMA PARA TRABAJAR:</a:t>
            </a:r>
            <a:endParaRPr lang="es-ES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777134"/>
              </p:ext>
            </p:extLst>
          </p:nvPr>
        </p:nvGraphicFramePr>
        <p:xfrm>
          <a:off x="301625" y="1916832"/>
          <a:ext cx="8540750" cy="4680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19553" y="3068960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6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3913" y="460217"/>
            <a:ext cx="7668344" cy="1168583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>
                <a:solidFill>
                  <a:srgbClr val="0000FF"/>
                </a:solidFill>
              </a:rPr>
              <a:t>EN EL REGLAMENTO DE FALTAS Y SANCIONES LA SIMULACIÓN DE ENFERMEDAD, PARA OBTENER LICENCIA U OTRAS VENTAJAS, PRESENTANDO CERTIFICADOS FALSOS ES TIPIFICADO COMO FALTA:</a:t>
            </a:r>
            <a:endParaRPr lang="es-ES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996794"/>
              </p:ext>
            </p:extLst>
          </p:nvPr>
        </p:nvGraphicFramePr>
        <p:xfrm>
          <a:off x="301625" y="2060848"/>
          <a:ext cx="8540750" cy="453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Anillo 14"/>
          <p:cNvSpPr/>
          <p:nvPr/>
        </p:nvSpPr>
        <p:spPr>
          <a:xfrm>
            <a:off x="67750" y="4437112"/>
            <a:ext cx="1152128" cy="1008112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5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8131" y="464129"/>
            <a:ext cx="7668344" cy="948647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>
                <a:solidFill>
                  <a:srgbClr val="0000FF"/>
                </a:solidFill>
                <a:effectLst/>
              </a:rPr>
              <a:t>SEGÚN EL REGALMENTO DE FALTAS Y SANCIONES LA ORGANIZACIÓN DE LOS TRIBUNALES DISCIPLINARIOS CONTEMPLA:</a:t>
            </a:r>
            <a:endParaRPr lang="es-ES" sz="2400" b="1" dirty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507937"/>
              </p:ext>
            </p:extLst>
          </p:nvPr>
        </p:nvGraphicFramePr>
        <p:xfrm>
          <a:off x="301625" y="1772816"/>
          <a:ext cx="8540750" cy="4824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2727116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0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5732" y="456018"/>
            <a:ext cx="7668344" cy="956758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>
                <a:solidFill>
                  <a:srgbClr val="0000FF"/>
                </a:solidFill>
                <a:effectLst/>
              </a:rPr>
              <a:t>LOS TÈRMINOS PROCESALES DE APELACIÓN SEGÚN EL REGLAMENTO DE FALTAS Y SANCIONES </a:t>
            </a:r>
            <a:r>
              <a:rPr lang="es-ES" sz="2400" dirty="0" smtClean="0">
                <a:solidFill>
                  <a:srgbClr val="0000FF"/>
                </a:solidFill>
                <a:effectLst/>
              </a:rPr>
              <a:t>SE DA EN:</a:t>
            </a:r>
            <a:endParaRPr lang="es-ES" sz="2400" b="1" dirty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319513"/>
              </p:ext>
            </p:extLst>
          </p:nvPr>
        </p:nvGraphicFramePr>
        <p:xfrm>
          <a:off x="301625" y="1628800"/>
          <a:ext cx="8540750" cy="49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4077072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0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3887" y="456018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>
                <a:solidFill>
                  <a:srgbClr val="0000FF"/>
                </a:solidFill>
              </a:rPr>
              <a:t>LA INMORALIDAD Y LOS VICIOS ES TIPIFICADA COMO FALTA:</a:t>
            </a:r>
            <a:endParaRPr lang="es-ES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706348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95234" y="2780928"/>
            <a:ext cx="1152128" cy="109831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8131" y="464129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>
                <a:solidFill>
                  <a:srgbClr val="0000FF"/>
                </a:solidFill>
              </a:rPr>
              <a:t>¿CÚAL ES LA CALIFICACIÓN OTORGADA AL GRADO DE DIRECTOR DE UNIDAD EDUCATIVA EN REVISIÓN DE EXPEDIENTES?</a:t>
            </a:r>
            <a:endParaRPr lang="es-ES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490066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2745408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3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8131" y="464129"/>
            <a:ext cx="7668344" cy="5165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sz="2000" dirty="0" smtClean="0">
                <a:solidFill>
                  <a:srgbClr val="0000FF"/>
                </a:solidFill>
              </a:rPr>
              <a:t>Según la estructura administrativa y gestión del sistema educativo plurinacional, el nivel autonómico es conformado por:</a:t>
            </a:r>
            <a:endParaRPr lang="es-ES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118462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4077072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4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8131" y="281922"/>
            <a:ext cx="7668344" cy="838472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>
                <a:solidFill>
                  <a:srgbClr val="0000FF"/>
                </a:solidFill>
              </a:rPr>
              <a:t>EL ABANDONO INJUSTIFICADO DE FUNCIONES ES TIPIFICADO COMO FALTA:</a:t>
            </a:r>
            <a:endParaRPr lang="es-ES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547425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1556792"/>
            <a:ext cx="1152128" cy="1080120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400314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>
                <a:solidFill>
                  <a:srgbClr val="0000FF"/>
                </a:solidFill>
              </a:rPr>
              <a:t>El Planificar, organizar, ejecutar, dirigir y evaluar la administración y gestión en todos los subsistemas, niveles y modalidades, con participación es un:</a:t>
            </a:r>
            <a:endParaRPr lang="es-ES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378316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1513104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36137"/>
            <a:ext cx="7668344" cy="1020655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>
                <a:solidFill>
                  <a:srgbClr val="0000FF"/>
                </a:solidFill>
              </a:rPr>
              <a:t>Son responsables de dotar, financiar y garantizar los servicios básicos, infraestructura, mobiliario, material educativo y equipamientos de las unidades educativas:</a:t>
            </a:r>
            <a:endParaRPr lang="es-ES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940789"/>
              </p:ext>
            </p:extLst>
          </p:nvPr>
        </p:nvGraphicFramePr>
        <p:xfrm>
          <a:off x="301625" y="2060848"/>
          <a:ext cx="8540750" cy="453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83228" y="4221088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6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400314"/>
            <a:ext cx="7668344" cy="137250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BO" sz="2200" dirty="0">
                <a:solidFill>
                  <a:srgbClr val="0000FF"/>
                </a:solidFill>
              </a:rPr>
              <a:t>La educación intracultural, intercultural plurilingüe, educación en valores socio comunitarios, educación en convivencia con la naturaleza y salud comunitario y la educación para la producción </a:t>
            </a:r>
            <a:r>
              <a:rPr lang="es-BO" sz="2200" dirty="0" smtClean="0">
                <a:solidFill>
                  <a:srgbClr val="0000FF"/>
                </a:solidFill>
              </a:rPr>
              <a:t>son considerados:</a:t>
            </a:r>
            <a:endParaRPr lang="es-ES" sz="22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313954"/>
              </p:ext>
            </p:extLst>
          </p:nvPr>
        </p:nvGraphicFramePr>
        <p:xfrm>
          <a:off x="301625" y="2132856"/>
          <a:ext cx="8540750" cy="446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82087" y="3140968"/>
            <a:ext cx="1152128" cy="1224136"/>
          </a:xfrm>
          <a:prstGeom prst="donu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6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400314"/>
            <a:ext cx="7668344" cy="1012462"/>
          </a:xfrm>
        </p:spPr>
        <p:txBody>
          <a:bodyPr>
            <a:noAutofit/>
          </a:bodyPr>
          <a:lstStyle/>
          <a:p>
            <a:pPr algn="just"/>
            <a:r>
              <a:rPr lang="es-BO" sz="2200" dirty="0">
                <a:solidFill>
                  <a:srgbClr val="0000FF"/>
                </a:solidFill>
              </a:rPr>
              <a:t>Dentro del proceso evaluativo se verifica la manifestación del análisis, la comprensión, reflexión respecto a las teorías, saberes y conocimientos desarrollados, tiene que ver con la evaluación de la:</a:t>
            </a:r>
            <a:endParaRPr lang="es-ES" sz="22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371985"/>
              </p:ext>
            </p:extLst>
          </p:nvPr>
        </p:nvGraphicFramePr>
        <p:xfrm>
          <a:off x="301625" y="1844824"/>
          <a:ext cx="8540750" cy="475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13515" y="2924944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9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28026"/>
            <a:ext cx="7668344" cy="1172782"/>
          </a:xfrm>
        </p:spPr>
        <p:txBody>
          <a:bodyPr>
            <a:noAutofit/>
          </a:bodyPr>
          <a:lstStyle/>
          <a:p>
            <a:pPr algn="just"/>
            <a:r>
              <a:rPr lang="es-BO" sz="2200" dirty="0">
                <a:solidFill>
                  <a:srgbClr val="0000FF"/>
                </a:solidFill>
              </a:rPr>
              <a:t>Tiene ver con el desarrollo de los valores ético morales  y espirituales de las naciones indígenas originarios campesinos, </a:t>
            </a:r>
            <a:r>
              <a:rPr lang="es-BO" sz="2200" dirty="0" smtClean="0">
                <a:solidFill>
                  <a:srgbClr val="0000FF"/>
                </a:solidFill>
              </a:rPr>
              <a:t>afro bolivianas </a:t>
            </a:r>
            <a:r>
              <a:rPr lang="es-BO" sz="2200" dirty="0">
                <a:solidFill>
                  <a:srgbClr val="0000FF"/>
                </a:solidFill>
              </a:rPr>
              <a:t>y comunidades interculturales y es desarrollado a través del campo de:</a:t>
            </a:r>
            <a:endParaRPr lang="es-ES" sz="22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1590"/>
              </p:ext>
            </p:extLst>
          </p:nvPr>
        </p:nvGraphicFramePr>
        <p:xfrm>
          <a:off x="301625" y="2132856"/>
          <a:ext cx="8540750" cy="446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5445224"/>
            <a:ext cx="1152128" cy="1080120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8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26963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BO" sz="1800" dirty="0">
                <a:solidFill>
                  <a:srgbClr val="0000FF"/>
                </a:solidFill>
              </a:rPr>
              <a:t>Se concretizan en un instrumento que reflejan el desarrollo de </a:t>
            </a:r>
            <a:r>
              <a:rPr lang="es-BO" sz="1800" dirty="0" smtClean="0">
                <a:solidFill>
                  <a:srgbClr val="0000FF"/>
                </a:solidFill>
              </a:rPr>
              <a:t>dos </a:t>
            </a:r>
            <a:r>
              <a:rPr lang="es-BO" sz="1800" dirty="0">
                <a:solidFill>
                  <a:srgbClr val="0000FF"/>
                </a:solidFill>
              </a:rPr>
              <a:t>dimensiones en el estudiante donde </a:t>
            </a:r>
            <a:r>
              <a:rPr lang="es-BO" sz="1800" dirty="0" smtClean="0">
                <a:solidFill>
                  <a:srgbClr val="0000FF"/>
                </a:solidFill>
              </a:rPr>
              <a:t>reflejará </a:t>
            </a:r>
            <a:r>
              <a:rPr lang="es-BO" sz="1800" dirty="0">
                <a:solidFill>
                  <a:srgbClr val="0000FF"/>
                </a:solidFill>
              </a:rPr>
              <a:t>en el cuaderno sus experiencias semanalmente; es el procedimiento de:</a:t>
            </a:r>
            <a:endParaRPr lang="es-ES" sz="18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009449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42801" y="1484784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3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04139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BO" sz="2000" dirty="0" smtClean="0">
                <a:solidFill>
                  <a:srgbClr val="0000FF"/>
                </a:solidFill>
              </a:rPr>
              <a:t>Dícese del </a:t>
            </a:r>
            <a:r>
              <a:rPr lang="es-BO" sz="2000" dirty="0">
                <a:solidFill>
                  <a:srgbClr val="0000FF"/>
                </a:solidFill>
              </a:rPr>
              <a:t>flujo de relaciones en correspondencia complementarias producidas entre los fenómenos naturales, socioculturales, económicos y </a:t>
            </a:r>
            <a:r>
              <a:rPr lang="es-BO" sz="2000" dirty="0" smtClean="0">
                <a:solidFill>
                  <a:srgbClr val="0000FF"/>
                </a:solidFill>
              </a:rPr>
              <a:t>cosmológicos:</a:t>
            </a:r>
            <a:endParaRPr lang="es-ES" sz="20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600899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2708920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04139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BO" sz="2400" dirty="0" smtClean="0">
                <a:solidFill>
                  <a:srgbClr val="0000FF"/>
                </a:solidFill>
              </a:rPr>
              <a:t>Los procesos educativos de la ley nº 70 contempla:</a:t>
            </a:r>
            <a:endParaRPr lang="es-ES" sz="24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593213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251520" y="1412776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0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04139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BO" sz="2000" dirty="0" smtClean="0">
                <a:solidFill>
                  <a:srgbClr val="0000FF"/>
                </a:solidFill>
              </a:rPr>
              <a:t>Las unidades educativas como entidades dependientes del ministerio de educación responden a su máxima autoridad ejecutiva:</a:t>
            </a:r>
            <a:endParaRPr lang="es-ES" sz="20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163179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5229200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4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04139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BO" sz="2400" dirty="0" smtClean="0">
                <a:solidFill>
                  <a:srgbClr val="0000FF"/>
                </a:solidFill>
              </a:rPr>
              <a:t>Una de las bases fundamentales de la ley nº 70 contempla</a:t>
            </a:r>
            <a:endParaRPr lang="es-ES" sz="24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905365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4077072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9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8131" y="281922"/>
            <a:ext cx="7668344" cy="516599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3600" dirty="0" smtClean="0"/>
              <a:t>                  </a:t>
            </a:r>
            <a:r>
              <a:rPr lang="es-ES" sz="3600" b="1" dirty="0" smtClean="0"/>
              <a:t> </a:t>
            </a:r>
            <a:br>
              <a:rPr lang="es-ES" sz="3600" b="1" dirty="0" smtClean="0"/>
            </a:br>
            <a:r>
              <a:rPr lang="es-BO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acuerdo a la Constitución Política del Estado, un objetivo de la política de desarrollo rural integral del estado, en coordinación con las entidades territoriales autónomas y descentralizadas, es:</a:t>
            </a: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910957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5301208"/>
            <a:ext cx="1152128" cy="115212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1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04139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BO" sz="2000" dirty="0" smtClean="0">
                <a:solidFill>
                  <a:srgbClr val="0000FF"/>
                </a:solidFill>
              </a:rPr>
              <a:t>La estructura del subsistema de educación regular del ministerio de educación contempla</a:t>
            </a:r>
            <a:endParaRPr lang="es-ES" sz="20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112010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1556792"/>
            <a:ext cx="1152128" cy="115212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04139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BO" sz="2000" dirty="0" smtClean="0">
                <a:solidFill>
                  <a:srgbClr val="0000FF"/>
                </a:solidFill>
              </a:rPr>
              <a:t>una </a:t>
            </a:r>
            <a:r>
              <a:rPr lang="es-BO" sz="2000" dirty="0">
                <a:solidFill>
                  <a:srgbClr val="0000FF"/>
                </a:solidFill>
              </a:rPr>
              <a:t>Bolivia digna, soberana, productiva y democrática para vivir </a:t>
            </a:r>
            <a:r>
              <a:rPr lang="es-BO" sz="2000" dirty="0" smtClean="0">
                <a:solidFill>
                  <a:srgbClr val="0000FF"/>
                </a:solidFill>
              </a:rPr>
              <a:t>bien, </a:t>
            </a:r>
            <a:r>
              <a:rPr lang="es-BO" sz="2000" dirty="0">
                <a:solidFill>
                  <a:srgbClr val="0000FF"/>
                </a:solidFill>
              </a:rPr>
              <a:t>es una </a:t>
            </a:r>
            <a:r>
              <a:rPr lang="es-BO" sz="2000" dirty="0" smtClean="0">
                <a:solidFill>
                  <a:srgbClr val="0000FF"/>
                </a:solidFill>
              </a:rPr>
              <a:t>declaración de:</a:t>
            </a:r>
            <a:endParaRPr lang="es-ES" sz="20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382448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1484784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4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04139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BO" sz="2000" dirty="0" smtClean="0">
                <a:solidFill>
                  <a:srgbClr val="0000FF"/>
                </a:solidFill>
              </a:rPr>
              <a:t>Conforme a la constitución política del estado, “el patrimonio cultural del pueblo es…”</a:t>
            </a:r>
            <a:endParaRPr lang="es-ES" sz="20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729466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3969544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04139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BO" sz="2000" dirty="0" smtClean="0">
                <a:solidFill>
                  <a:srgbClr val="0000FF"/>
                </a:solidFill>
              </a:rPr>
              <a:t>Para poder acceder a la inscripción en el escalafón nacional, un requisito que todo docente debe cumplir es:</a:t>
            </a:r>
            <a:endParaRPr lang="es-ES" sz="20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189649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07504" y="2708920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3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04139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BO" sz="2000" dirty="0" smtClean="0">
                <a:solidFill>
                  <a:srgbClr val="0000FF"/>
                </a:solidFill>
              </a:rPr>
              <a:t>Según la ley contra el racismo y toda forma de discriminación, la interculturalidad, igualdad y protección es un:</a:t>
            </a:r>
            <a:endParaRPr lang="es-ES" sz="20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511537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07504" y="1484784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04139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BO" sz="2400" dirty="0" smtClean="0">
                <a:solidFill>
                  <a:srgbClr val="0000FF"/>
                </a:solidFill>
              </a:rPr>
              <a:t>Según la constitución política del estado en su articulo 81, estipula que:</a:t>
            </a:r>
            <a:endParaRPr lang="es-ES" sz="24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566072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5301208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1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04139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BO" sz="2000" dirty="0">
                <a:solidFill>
                  <a:srgbClr val="0000FF"/>
                </a:solidFill>
              </a:rPr>
              <a:t>Se manifiesta en la dominación simbólica y subordinación simbólica y cultural en lo epistemológico, conocimiento imaginario de los pueblos y en sus acciones frente al otro nos referimos:</a:t>
            </a:r>
            <a:endParaRPr lang="es-ES" sz="20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133504"/>
              </p:ext>
            </p:extLst>
          </p:nvPr>
        </p:nvGraphicFramePr>
        <p:xfrm>
          <a:off x="301625" y="1485156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4149080"/>
            <a:ext cx="1152128" cy="1080120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04139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BO" sz="1800" dirty="0">
                <a:solidFill>
                  <a:srgbClr val="0000FF"/>
                </a:solidFill>
              </a:rPr>
              <a:t>Recupera el contexto sociocultural, lingüístico y productivo regional con planes y programas de </a:t>
            </a:r>
            <a:r>
              <a:rPr lang="es-BO" sz="1800" dirty="0" smtClean="0">
                <a:solidFill>
                  <a:srgbClr val="0000FF"/>
                </a:solidFill>
              </a:rPr>
              <a:t>estudio, </a:t>
            </a:r>
            <a:r>
              <a:rPr lang="es-BO" sz="1800" dirty="0">
                <a:solidFill>
                  <a:srgbClr val="0000FF"/>
                </a:solidFill>
              </a:rPr>
              <a:t>entre el nivel central  y las entidades territoriales autónomas es el:</a:t>
            </a:r>
            <a:endParaRPr lang="es-ES" sz="18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008570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2708920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4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8131" y="464129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>
                <a:solidFill>
                  <a:srgbClr val="0000FF"/>
                </a:solidFill>
              </a:rPr>
              <a:t>EL REGLAMENTO DE FALTAS Y SANCIONES MANIFIESTA QUE; EL USO INDEBIDO DE FONDOS RECAUDADOS POR CONCEPTO DE DONATIVOS ES TIPIFICADO COMO FALTA:</a:t>
            </a:r>
            <a:endParaRPr lang="es-ES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547425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2727116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04139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BO" sz="2000" dirty="0" smtClean="0">
                <a:solidFill>
                  <a:srgbClr val="0000FF"/>
                </a:solidFill>
              </a:rPr>
              <a:t>Toda persona tiene derecho a recibir educación en todos los niveles de manera universal, productiva, gratuita, integral e intercultural sin discriminación:</a:t>
            </a:r>
            <a:endParaRPr lang="es-ES" sz="20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34375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4077072"/>
            <a:ext cx="1152128" cy="11166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8131" y="281922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>
                <a:solidFill>
                  <a:srgbClr val="0000FF"/>
                </a:solidFill>
              </a:rPr>
              <a:t>                  </a:t>
            </a:r>
            <a:r>
              <a:rPr lang="es-ES" sz="2400" b="1" dirty="0" smtClean="0">
                <a:solidFill>
                  <a:srgbClr val="0000FF"/>
                </a:solidFill>
              </a:rPr>
              <a:t> </a:t>
            </a:r>
            <a:br>
              <a:rPr lang="es-ES" sz="2400" b="1" dirty="0" smtClean="0">
                <a:solidFill>
                  <a:srgbClr val="0000FF"/>
                </a:solidFill>
              </a:rPr>
            </a:br>
            <a:r>
              <a:rPr lang="es-BO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objeto de la Ley 045 contra el racismo y toda forma de discriminación es:</a:t>
            </a: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779718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Dodecágono 12"/>
          <p:cNvSpPr/>
          <p:nvPr/>
        </p:nvSpPr>
        <p:spPr>
          <a:xfrm>
            <a:off x="45847" y="400314"/>
            <a:ext cx="1174031" cy="720080"/>
          </a:xfrm>
          <a:prstGeom prst="dodecagon">
            <a:avLst/>
          </a:prstGeom>
          <a:solidFill>
            <a:srgbClr val="FFCC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FF"/>
                </a:solidFill>
              </a:rPr>
              <a:t>3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15" name="Anillo 14"/>
          <p:cNvSpPr/>
          <p:nvPr/>
        </p:nvSpPr>
        <p:spPr>
          <a:xfrm>
            <a:off x="122025" y="1484784"/>
            <a:ext cx="1152128" cy="122413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3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04139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BO" sz="2400" dirty="0" smtClean="0">
                <a:solidFill>
                  <a:srgbClr val="0000FF"/>
                </a:solidFill>
              </a:rPr>
              <a:t>El sistema de educación plurinacional presenta la siguiente estructura:</a:t>
            </a:r>
            <a:endParaRPr lang="es-ES" sz="24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130256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1484784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04139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BO" sz="2000" dirty="0" smtClean="0">
                <a:solidFill>
                  <a:srgbClr val="0000FF"/>
                </a:solidFill>
              </a:rPr>
              <a:t>Según la estructura  del sistema educativo plurinacional, la educación inicial en familia comunitaria comprende 2 etapas:</a:t>
            </a:r>
            <a:endParaRPr lang="es-ES" sz="20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257413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251520" y="2708920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8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04139"/>
            <a:ext cx="7668344" cy="764621"/>
          </a:xfrm>
        </p:spPr>
        <p:txBody>
          <a:bodyPr>
            <a:noAutofit/>
          </a:bodyPr>
          <a:lstStyle/>
          <a:p>
            <a:pPr algn="just"/>
            <a:r>
              <a:rPr lang="es-BO" sz="2000" dirty="0" smtClean="0">
                <a:solidFill>
                  <a:srgbClr val="0000FF"/>
                </a:solidFill>
              </a:rPr>
              <a:t>Dícese de  la estructura, organización y el conjunto de relaciones que se establecen entre los componentes del currículo del sistema educativo plurinacional en sus diversos subsistemas y niveles de formación:</a:t>
            </a:r>
            <a:endParaRPr lang="es-ES" sz="20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569383"/>
              </p:ext>
            </p:extLst>
          </p:nvPr>
        </p:nvGraphicFramePr>
        <p:xfrm>
          <a:off x="301625" y="1772816"/>
          <a:ext cx="8540750" cy="4824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251520" y="5373216"/>
            <a:ext cx="1080120" cy="1080120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04139"/>
            <a:ext cx="7668344" cy="764621"/>
          </a:xfrm>
        </p:spPr>
        <p:txBody>
          <a:bodyPr>
            <a:noAutofit/>
          </a:bodyPr>
          <a:lstStyle/>
          <a:p>
            <a:pPr algn="just"/>
            <a:r>
              <a:rPr lang="es-BO" sz="2000" dirty="0" smtClean="0">
                <a:solidFill>
                  <a:srgbClr val="0000FF"/>
                </a:solidFill>
              </a:rPr>
              <a:t>Según la estructura administrativa y gestión del sistema educativo plurinacional, ¿qué nivel autonómico se encarga de promover la  ejecución de formación continua para la comunidad educativa?</a:t>
            </a:r>
            <a:endParaRPr lang="es-ES" sz="20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322490"/>
              </p:ext>
            </p:extLst>
          </p:nvPr>
        </p:nvGraphicFramePr>
        <p:xfrm>
          <a:off x="301625" y="1700808"/>
          <a:ext cx="8540750" cy="489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214809" y="5373216"/>
            <a:ext cx="1152128" cy="1080120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04139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BO" sz="2000" dirty="0">
                <a:solidFill>
                  <a:srgbClr val="0000FF"/>
                </a:solidFill>
              </a:rPr>
              <a:t>La educación socio- comunitario productivo en el estado Plurinacional de Bolivia, se fundamenta en el paradigma del Vivir bien.</a:t>
            </a:r>
            <a:endParaRPr lang="es-ES" sz="20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76644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4077072"/>
            <a:ext cx="1152128" cy="113029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896177"/>
            <a:ext cx="7668344" cy="1164671"/>
          </a:xfrm>
        </p:spPr>
        <p:txBody>
          <a:bodyPr>
            <a:noAutofit/>
          </a:bodyPr>
          <a:lstStyle/>
          <a:p>
            <a:pPr algn="just"/>
            <a:r>
              <a:rPr lang="es-BO" sz="2000" dirty="0">
                <a:solidFill>
                  <a:srgbClr val="0000FF"/>
                </a:solidFill>
              </a:rPr>
              <a:t>La imposición en los sistemas sociales, económicos y políticos, generando una conciencia colonial y desencadenando procesos de homogeneización; de </a:t>
            </a:r>
            <a:r>
              <a:rPr lang="es-BO" sz="2000" dirty="0" err="1" smtClean="0">
                <a:solidFill>
                  <a:srgbClr val="0000FF"/>
                </a:solidFill>
              </a:rPr>
              <a:t>uni</a:t>
            </a:r>
            <a:r>
              <a:rPr lang="es-BO" sz="2000" dirty="0" smtClean="0">
                <a:solidFill>
                  <a:srgbClr val="0000FF"/>
                </a:solidFill>
              </a:rPr>
              <a:t>-direccionalidad </a:t>
            </a:r>
            <a:r>
              <a:rPr lang="es-BO" sz="2000" dirty="0">
                <a:solidFill>
                  <a:srgbClr val="0000FF"/>
                </a:solidFill>
              </a:rPr>
              <a:t>en la lectura del entorno natural y de la historia; de uniformidad, racionalidad económica y tecnológica, individualismo, pérdida de identidad social,  cosificación de la vida responde.</a:t>
            </a:r>
            <a:endParaRPr lang="es-ES" sz="20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575956"/>
              </p:ext>
            </p:extLst>
          </p:nvPr>
        </p:nvGraphicFramePr>
        <p:xfrm>
          <a:off x="301625" y="2996952"/>
          <a:ext cx="8540750" cy="3600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1" y="2924944"/>
            <a:ext cx="994519" cy="1008112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2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37325"/>
            <a:ext cx="7668344" cy="731435"/>
          </a:xfrm>
        </p:spPr>
        <p:txBody>
          <a:bodyPr>
            <a:noAutofit/>
          </a:bodyPr>
          <a:lstStyle/>
          <a:p>
            <a:pPr algn="just"/>
            <a:r>
              <a:rPr lang="es-BO" sz="2000" dirty="0" smtClean="0">
                <a:solidFill>
                  <a:srgbClr val="FFFF00"/>
                </a:solidFill>
              </a:rPr>
              <a:t> </a:t>
            </a:r>
            <a:r>
              <a:rPr lang="es-BO" sz="2400" dirty="0">
                <a:solidFill>
                  <a:srgbClr val="0000FF"/>
                </a:solidFill>
              </a:rPr>
              <a:t>Las Artes Plásticas y Visuales en el Modelo Educativo Sociocomunitario Productivo se orientan al desarrollo de la </a:t>
            </a:r>
            <a:r>
              <a:rPr lang="es-BO" sz="2400" dirty="0" smtClean="0">
                <a:solidFill>
                  <a:srgbClr val="0000FF"/>
                </a:solidFill>
              </a:rPr>
              <a:t>formación:</a:t>
            </a:r>
            <a:endParaRPr lang="es-ES" sz="24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325179"/>
              </p:ext>
            </p:extLst>
          </p:nvPr>
        </p:nvGraphicFramePr>
        <p:xfrm>
          <a:off x="301625" y="1772816"/>
          <a:ext cx="8540750" cy="4824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2996952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4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37325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>
                <a:solidFill>
                  <a:srgbClr val="0000FF"/>
                </a:solidFill>
              </a:rPr>
              <a:t>El currículo base, se funda en la condición plural de la realidad boliviana; es un planteamiento establecidos en los:</a:t>
            </a:r>
            <a:endParaRPr lang="es-ES" sz="20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714223"/>
              </p:ext>
            </p:extLst>
          </p:nvPr>
        </p:nvGraphicFramePr>
        <p:xfrm>
          <a:off x="301625" y="1628800"/>
          <a:ext cx="8540750" cy="49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5229200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5508104" y="6530662"/>
            <a:ext cx="3485751" cy="288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ES" sz="1200" b="1" dirty="0" smtClean="0">
                <a:solidFill>
                  <a:srgbClr val="00B050"/>
                </a:solidFill>
              </a:rPr>
              <a:t>Lic. JOSÉ LUIS BALDERRAMA ARANDIA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ES" sz="1200" b="1" dirty="0" smtClean="0">
                <a:solidFill>
                  <a:srgbClr val="00B050"/>
                </a:solidFill>
              </a:rPr>
              <a:t>67986338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0" y="6530662"/>
            <a:ext cx="2123728" cy="288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ES" sz="1200" b="1" dirty="0" smtClean="0">
                <a:solidFill>
                  <a:srgbClr val="00B050"/>
                </a:solidFill>
              </a:rPr>
              <a:t>SANTA CRUZ - BOLIVIA</a:t>
            </a:r>
          </a:p>
        </p:txBody>
      </p:sp>
    </p:spTree>
    <p:extLst>
      <p:ext uri="{BB962C8B-B14F-4D97-AF65-F5344CB8AC3E}">
        <p14:creationId xmlns:p14="http://schemas.microsoft.com/office/powerpoint/2010/main" val="138148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37325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ES" sz="2000" dirty="0">
                <a:solidFill>
                  <a:srgbClr val="0000FF"/>
                </a:solidFill>
              </a:rPr>
              <a:t>cuando la acción u omisión del servidor público y de </a:t>
            </a:r>
            <a:r>
              <a:rPr lang="es-ES" sz="2000" dirty="0" smtClean="0">
                <a:solidFill>
                  <a:srgbClr val="0000FF"/>
                </a:solidFill>
              </a:rPr>
              <a:t>los particulares</a:t>
            </a:r>
            <a:r>
              <a:rPr lang="es-ES" sz="2000" dirty="0">
                <a:solidFill>
                  <a:srgbClr val="0000FF"/>
                </a:solidFill>
              </a:rPr>
              <a:t>, se encuentra tipificada en el Código </a:t>
            </a:r>
            <a:r>
              <a:rPr lang="es-ES" sz="2000" dirty="0" smtClean="0">
                <a:solidFill>
                  <a:srgbClr val="0000FF"/>
                </a:solidFill>
              </a:rPr>
              <a:t>Penal, se considera</a:t>
            </a:r>
            <a:r>
              <a:rPr lang="es-ES" sz="1800" dirty="0" smtClean="0">
                <a:solidFill>
                  <a:srgbClr val="0000FF"/>
                </a:solidFill>
              </a:rPr>
              <a:t>:</a:t>
            </a:r>
            <a:endParaRPr lang="es-ES" sz="18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434575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5301208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9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37325"/>
            <a:ext cx="7668344" cy="947459"/>
          </a:xfrm>
        </p:spPr>
        <p:txBody>
          <a:bodyPr>
            <a:noAutofit/>
          </a:bodyPr>
          <a:lstStyle/>
          <a:p>
            <a:pPr algn="just"/>
            <a:r>
              <a:rPr lang="es-ES" sz="2400" dirty="0">
                <a:solidFill>
                  <a:srgbClr val="0000FF"/>
                </a:solidFill>
              </a:rPr>
              <a:t>cuando la acción u omisión del servidor público o de las </a:t>
            </a:r>
            <a:r>
              <a:rPr lang="es-ES" sz="2400" dirty="0" smtClean="0">
                <a:solidFill>
                  <a:srgbClr val="0000FF"/>
                </a:solidFill>
              </a:rPr>
              <a:t>personas naturales </a:t>
            </a:r>
            <a:r>
              <a:rPr lang="es-ES" sz="2400" dirty="0">
                <a:solidFill>
                  <a:srgbClr val="0000FF"/>
                </a:solidFill>
              </a:rPr>
              <a:t>o jurídicas privadas cause daño al Estado </a:t>
            </a:r>
            <a:r>
              <a:rPr lang="es-ES" sz="2400" dirty="0" err="1">
                <a:solidFill>
                  <a:srgbClr val="0000FF"/>
                </a:solidFill>
              </a:rPr>
              <a:t>valuable</a:t>
            </a:r>
            <a:r>
              <a:rPr lang="es-ES" sz="2400" dirty="0">
                <a:solidFill>
                  <a:srgbClr val="0000FF"/>
                </a:solidFill>
              </a:rPr>
              <a:t> en </a:t>
            </a:r>
            <a:r>
              <a:rPr lang="es-ES" sz="2400" dirty="0" smtClean="0">
                <a:solidFill>
                  <a:srgbClr val="0000FF"/>
                </a:solidFill>
              </a:rPr>
              <a:t>dinero, se considera:</a:t>
            </a:r>
            <a:endParaRPr lang="es-ES" sz="24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499534"/>
              </p:ext>
            </p:extLst>
          </p:nvPr>
        </p:nvGraphicFramePr>
        <p:xfrm>
          <a:off x="301625" y="1988840"/>
          <a:ext cx="8540750" cy="4608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07504" y="4365104"/>
            <a:ext cx="1080120" cy="972592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2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8131" y="281922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/>
              <a:t>                  </a:t>
            </a:r>
            <a:r>
              <a:rPr lang="es-ES" sz="2000" b="1" dirty="0" smtClean="0"/>
              <a:t> </a:t>
            </a:r>
            <a:br>
              <a:rPr lang="es-ES" sz="2000" b="1" dirty="0" smtClean="0"/>
            </a:br>
            <a:r>
              <a:rPr lang="es-BO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</a:t>
            </a:r>
            <a:r>
              <a:rPr lang="es-BO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004 Marcelo </a:t>
            </a:r>
            <a:r>
              <a:rPr lang="es-BO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Quiroga Santa Cruz:</a:t>
            </a: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011352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84679" y="4077072"/>
            <a:ext cx="1152128" cy="111772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9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37325"/>
            <a:ext cx="7668344" cy="731435"/>
          </a:xfrm>
        </p:spPr>
        <p:txBody>
          <a:bodyPr>
            <a:normAutofit fontScale="90000"/>
          </a:bodyPr>
          <a:lstStyle/>
          <a:p>
            <a:pPr algn="just"/>
            <a:r>
              <a:rPr lang="es-BO" sz="2400" dirty="0">
                <a:solidFill>
                  <a:srgbClr val="0000FF"/>
                </a:solidFill>
                <a:effectLst/>
              </a:rPr>
              <a:t>La Ley de la educación N° 70 Avelino </a:t>
            </a:r>
            <a:r>
              <a:rPr lang="es-BO" sz="2400" dirty="0" err="1">
                <a:solidFill>
                  <a:srgbClr val="0000FF"/>
                </a:solidFill>
                <a:effectLst/>
              </a:rPr>
              <a:t>Siñani</a:t>
            </a:r>
            <a:r>
              <a:rPr lang="es-BO" sz="2400" dirty="0">
                <a:solidFill>
                  <a:srgbClr val="0000FF"/>
                </a:solidFill>
                <a:effectLst/>
              </a:rPr>
              <a:t> </a:t>
            </a:r>
            <a:r>
              <a:rPr lang="es-BO" sz="2400" dirty="0" err="1">
                <a:solidFill>
                  <a:srgbClr val="0000FF"/>
                </a:solidFill>
                <a:effectLst/>
              </a:rPr>
              <a:t>Elizardo</a:t>
            </a:r>
            <a:r>
              <a:rPr lang="es-BO" sz="2400" dirty="0">
                <a:solidFill>
                  <a:srgbClr val="0000FF"/>
                </a:solidFill>
                <a:effectLst/>
              </a:rPr>
              <a:t> Pérez, artículo 3 numeral 7 referido a las bases de la educación, establece que la educación “es inclusiva” porque:</a:t>
            </a: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45034"/>
              </p:ext>
            </p:extLst>
          </p:nvPr>
        </p:nvGraphicFramePr>
        <p:xfrm>
          <a:off x="301625" y="1844824"/>
          <a:ext cx="8540750" cy="475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3212976"/>
            <a:ext cx="994519" cy="936104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7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37325"/>
            <a:ext cx="7668344" cy="101946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BO" sz="2400" dirty="0" smtClean="0">
                <a:solidFill>
                  <a:srgbClr val="0000FF"/>
                </a:solidFill>
              </a:rPr>
              <a:t>Según la ley de administración y control gubernamentales (safco), existen responsabilidades por la función publica que son:</a:t>
            </a:r>
            <a:endParaRPr lang="es-ES" sz="24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088106"/>
              </p:ext>
            </p:extLst>
          </p:nvPr>
        </p:nvGraphicFramePr>
        <p:xfrm>
          <a:off x="301625" y="1988840"/>
          <a:ext cx="8540750" cy="4608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5373216"/>
            <a:ext cx="1152128" cy="1080120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1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37325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BO" sz="2400" dirty="0" smtClean="0">
                <a:solidFill>
                  <a:srgbClr val="0000FF"/>
                </a:solidFill>
              </a:rPr>
              <a:t>Las maestras y maestros son considerados como:</a:t>
            </a:r>
            <a:endParaRPr lang="es-ES" sz="24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135875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2780928"/>
            <a:ext cx="1152128" cy="1080120"/>
          </a:xfrm>
          <a:prstGeom prst="donu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9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37325"/>
            <a:ext cx="7668344" cy="1163483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>
                <a:solidFill>
                  <a:srgbClr val="0000FF"/>
                </a:solidFill>
              </a:rPr>
              <a:t>cuando </a:t>
            </a:r>
            <a:r>
              <a:rPr lang="es-ES" sz="2000" dirty="0">
                <a:solidFill>
                  <a:srgbClr val="0000FF"/>
                </a:solidFill>
              </a:rPr>
              <a:t>la autoridad o ejecutivo no rinda las </a:t>
            </a:r>
            <a:r>
              <a:rPr lang="es-ES" sz="2000" dirty="0" smtClean="0">
                <a:solidFill>
                  <a:srgbClr val="0000FF"/>
                </a:solidFill>
              </a:rPr>
              <a:t>cuentas </a:t>
            </a:r>
            <a:r>
              <a:rPr lang="es-ES" sz="2000" dirty="0">
                <a:solidFill>
                  <a:srgbClr val="0000FF"/>
                </a:solidFill>
              </a:rPr>
              <a:t>o cuando se encuentre que las </a:t>
            </a:r>
            <a:r>
              <a:rPr lang="es-ES" sz="2000" dirty="0" smtClean="0">
                <a:solidFill>
                  <a:srgbClr val="0000FF"/>
                </a:solidFill>
              </a:rPr>
              <a:t>deficiencias o </a:t>
            </a:r>
            <a:r>
              <a:rPr lang="es-ES" sz="2000" dirty="0">
                <a:solidFill>
                  <a:srgbClr val="0000FF"/>
                </a:solidFill>
              </a:rPr>
              <a:t>negligencia de la gestión ejecutiva son de tal magnitud que no permiten lograr, dentro de las </a:t>
            </a:r>
            <a:r>
              <a:rPr lang="es-ES" sz="2000" dirty="0" smtClean="0">
                <a:solidFill>
                  <a:srgbClr val="0000FF"/>
                </a:solidFill>
              </a:rPr>
              <a:t>circunstancias existentes</a:t>
            </a:r>
            <a:r>
              <a:rPr lang="es-ES" sz="2000" dirty="0">
                <a:solidFill>
                  <a:srgbClr val="0000FF"/>
                </a:solidFill>
              </a:rPr>
              <a:t>, resultados razonables en términos de eficacia, eficiencia y </a:t>
            </a:r>
            <a:r>
              <a:rPr lang="es-ES" sz="2000" dirty="0" smtClean="0">
                <a:solidFill>
                  <a:srgbClr val="0000FF"/>
                </a:solidFill>
              </a:rPr>
              <a:t>economía, se considera:</a:t>
            </a:r>
            <a:endParaRPr lang="es-ES" sz="20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963325"/>
              </p:ext>
            </p:extLst>
          </p:nvPr>
        </p:nvGraphicFramePr>
        <p:xfrm>
          <a:off x="301625" y="2204864"/>
          <a:ext cx="8540750" cy="4392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07503" y="3356992"/>
            <a:ext cx="1066527" cy="1044600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3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300659"/>
            <a:ext cx="7668344" cy="753266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>
                <a:solidFill>
                  <a:srgbClr val="0000FF"/>
                </a:solidFill>
              </a:rPr>
              <a:t>En el desarrollo de la autoevaluación es altamente formativa porque:</a:t>
            </a:r>
            <a:endParaRPr lang="es-ES" sz="24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782840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5301208"/>
            <a:ext cx="1152128" cy="115212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3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476672"/>
            <a:ext cx="7668344" cy="108012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sz="1800" dirty="0">
                <a:solidFill>
                  <a:srgbClr val="0000FF"/>
                </a:solidFill>
              </a:rPr>
              <a:t>El funcionario público extranjero </a:t>
            </a:r>
            <a:r>
              <a:rPr lang="es-ES" sz="1800" dirty="0" smtClean="0">
                <a:solidFill>
                  <a:srgbClr val="0000FF"/>
                </a:solidFill>
              </a:rPr>
              <a:t>o funcionario </a:t>
            </a:r>
            <a:r>
              <a:rPr lang="es-ES" sz="1800" dirty="0">
                <a:solidFill>
                  <a:srgbClr val="0000FF"/>
                </a:solidFill>
              </a:rPr>
              <a:t>de una organización internacional pública </a:t>
            </a:r>
            <a:r>
              <a:rPr lang="es-ES" sz="1800" dirty="0" smtClean="0">
                <a:solidFill>
                  <a:srgbClr val="0000FF"/>
                </a:solidFill>
              </a:rPr>
              <a:t>que solicitare </a:t>
            </a:r>
            <a:r>
              <a:rPr lang="es-ES" sz="1800" dirty="0">
                <a:solidFill>
                  <a:srgbClr val="0000FF"/>
                </a:solidFill>
              </a:rPr>
              <a:t>o aceptare </a:t>
            </a:r>
            <a:r>
              <a:rPr lang="es-ES" sz="1800" dirty="0" smtClean="0">
                <a:solidFill>
                  <a:srgbClr val="0000FF"/>
                </a:solidFill>
              </a:rPr>
              <a:t>en forma </a:t>
            </a:r>
            <a:r>
              <a:rPr lang="es-ES" sz="1800" dirty="0">
                <a:solidFill>
                  <a:srgbClr val="0000FF"/>
                </a:solidFill>
              </a:rPr>
              <a:t>directa o indirecta un beneficio indebido que redunde en su propio provecho o </a:t>
            </a:r>
            <a:r>
              <a:rPr lang="es-ES" sz="1800" dirty="0" smtClean="0">
                <a:solidFill>
                  <a:srgbClr val="0000FF"/>
                </a:solidFill>
              </a:rPr>
              <a:t>en el </a:t>
            </a:r>
            <a:r>
              <a:rPr lang="es-ES" sz="1800" dirty="0">
                <a:solidFill>
                  <a:srgbClr val="0000FF"/>
                </a:solidFill>
              </a:rPr>
              <a:t>de otra persona o entidad, con el fin de que dicho </a:t>
            </a:r>
            <a:r>
              <a:rPr lang="es-ES" sz="1800" dirty="0" smtClean="0">
                <a:solidFill>
                  <a:srgbClr val="0000FF"/>
                </a:solidFill>
              </a:rPr>
              <a:t>funcionario actúe </a:t>
            </a:r>
            <a:r>
              <a:rPr lang="es-ES" sz="1800" dirty="0">
                <a:solidFill>
                  <a:srgbClr val="0000FF"/>
                </a:solidFill>
              </a:rPr>
              <a:t>o se abstenga </a:t>
            </a:r>
            <a:r>
              <a:rPr lang="es-ES" sz="1800" dirty="0" smtClean="0">
                <a:solidFill>
                  <a:srgbClr val="0000FF"/>
                </a:solidFill>
              </a:rPr>
              <a:t>de actuar </a:t>
            </a:r>
            <a:r>
              <a:rPr lang="es-ES" sz="1800" dirty="0">
                <a:solidFill>
                  <a:srgbClr val="0000FF"/>
                </a:solidFill>
              </a:rPr>
              <a:t>en el ejercicio de sus </a:t>
            </a:r>
            <a:r>
              <a:rPr lang="es-ES" sz="1800" dirty="0" smtClean="0">
                <a:solidFill>
                  <a:srgbClr val="0000FF"/>
                </a:solidFill>
              </a:rPr>
              <a:t>funciones es:</a:t>
            </a:r>
            <a:endParaRPr lang="es-ES" sz="18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899645"/>
              </p:ext>
            </p:extLst>
          </p:nvPr>
        </p:nvGraphicFramePr>
        <p:xfrm>
          <a:off x="301625" y="1988840"/>
          <a:ext cx="8540750" cy="4608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4365104"/>
            <a:ext cx="994519" cy="1008112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37325"/>
            <a:ext cx="7668344" cy="1019467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>
                <a:solidFill>
                  <a:srgbClr val="0000FF"/>
                </a:solidFill>
              </a:rPr>
              <a:t>Cuando la </a:t>
            </a:r>
            <a:r>
              <a:rPr lang="es-ES" sz="2400" dirty="0">
                <a:solidFill>
                  <a:srgbClr val="0000FF"/>
                </a:solidFill>
              </a:rPr>
              <a:t>servidora o el servidor público </a:t>
            </a:r>
            <a:r>
              <a:rPr lang="es-ES" sz="2400" dirty="0" smtClean="0">
                <a:solidFill>
                  <a:srgbClr val="0000FF"/>
                </a:solidFill>
              </a:rPr>
              <a:t>que ilegalmente </a:t>
            </a:r>
            <a:r>
              <a:rPr lang="es-ES" sz="2400" dirty="0">
                <a:solidFill>
                  <a:srgbClr val="0000FF"/>
                </a:solidFill>
              </a:rPr>
              <a:t>omitiere, rehusare hacer o retardare un acto propio de sus </a:t>
            </a:r>
            <a:r>
              <a:rPr lang="es-ES" sz="2400" dirty="0" smtClean="0">
                <a:solidFill>
                  <a:srgbClr val="0000FF"/>
                </a:solidFill>
              </a:rPr>
              <a:t>funciones, nos referimos a: </a:t>
            </a:r>
            <a:endParaRPr lang="es-ES" sz="24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68364"/>
              </p:ext>
            </p:extLst>
          </p:nvPr>
        </p:nvGraphicFramePr>
        <p:xfrm>
          <a:off x="301625" y="2060848"/>
          <a:ext cx="8540750" cy="453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2060848"/>
            <a:ext cx="1152128" cy="12241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0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37325"/>
            <a:ext cx="7668344" cy="516599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>
                <a:solidFill>
                  <a:srgbClr val="0000FF"/>
                </a:solidFill>
              </a:rPr>
              <a:t>Uno de los mandatos constitucionales establecidos en la ley nº70 es:</a:t>
            </a:r>
            <a:endParaRPr lang="es-ES" sz="24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2301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9512" y="4077072"/>
            <a:ext cx="1152128" cy="11166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7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4031" y="537325"/>
            <a:ext cx="7668344" cy="803443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>
                <a:solidFill>
                  <a:srgbClr val="0000FF"/>
                </a:solidFill>
              </a:rPr>
              <a:t>cuando </a:t>
            </a:r>
            <a:r>
              <a:rPr lang="es-ES" sz="2400" dirty="0">
                <a:solidFill>
                  <a:srgbClr val="0000FF"/>
                </a:solidFill>
              </a:rPr>
              <a:t>la acción u omisión contraviene el </a:t>
            </a:r>
            <a:r>
              <a:rPr lang="es-ES" sz="2400" dirty="0" smtClean="0">
                <a:solidFill>
                  <a:srgbClr val="0000FF"/>
                </a:solidFill>
              </a:rPr>
              <a:t>ordenamiento jurídico-administrativo </a:t>
            </a:r>
            <a:r>
              <a:rPr lang="es-ES" sz="2400" dirty="0">
                <a:solidFill>
                  <a:srgbClr val="0000FF"/>
                </a:solidFill>
              </a:rPr>
              <a:t>y las normas que regulan la conducta funcionaria del servidor </a:t>
            </a:r>
            <a:r>
              <a:rPr lang="es-ES" sz="2400" dirty="0" smtClean="0">
                <a:solidFill>
                  <a:srgbClr val="0000FF"/>
                </a:solidFill>
              </a:rPr>
              <a:t>público, se considera:</a:t>
            </a:r>
            <a:endParaRPr lang="es-ES" sz="2400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473660"/>
              </p:ext>
            </p:extLst>
          </p:nvPr>
        </p:nvGraphicFramePr>
        <p:xfrm>
          <a:off x="301625" y="1844824"/>
          <a:ext cx="8540750" cy="475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07504" y="1988840"/>
            <a:ext cx="1152128" cy="1080120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4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628800"/>
            <a:ext cx="8269378" cy="27363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5400" b="1" dirty="0" smtClean="0">
                <a:solidFill>
                  <a:srgbClr val="CC0099"/>
                </a:solidFill>
                <a:latin typeface="Engravers MT" panose="02090707080505020304" pitchFamily="18" charset="0"/>
              </a:rPr>
              <a:t>Su atento servidor</a:t>
            </a:r>
          </a:p>
          <a:p>
            <a:pPr marL="0" indent="0" algn="ctr">
              <a:buNone/>
            </a:pPr>
            <a:r>
              <a:rPr lang="es-ES" sz="5400" b="1" dirty="0" smtClean="0">
                <a:solidFill>
                  <a:srgbClr val="CC0099"/>
                </a:solidFill>
                <a:latin typeface="Engravers MT" panose="02090707080505020304" pitchFamily="18" charset="0"/>
              </a:rPr>
              <a:t>Producciones </a:t>
            </a:r>
          </a:p>
          <a:p>
            <a:pPr marL="0" indent="0" algn="ctr">
              <a:buNone/>
            </a:pPr>
            <a:r>
              <a:rPr lang="es-ES" sz="4000" b="1" dirty="0" smtClean="0">
                <a:solidFill>
                  <a:srgbClr val="CC0099"/>
                </a:solidFill>
                <a:latin typeface="Engravers MT" panose="02090707080505020304" pitchFamily="18" charset="0"/>
              </a:rPr>
              <a:t>Copa &amp; copa</a:t>
            </a:r>
          </a:p>
        </p:txBody>
      </p:sp>
    </p:spTree>
    <p:extLst>
      <p:ext uri="{BB962C8B-B14F-4D97-AF65-F5344CB8AC3E}">
        <p14:creationId xmlns:p14="http://schemas.microsoft.com/office/powerpoint/2010/main" val="16363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8131" y="281922"/>
            <a:ext cx="7668344" cy="228298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es-ES" sz="3600" dirty="0" smtClean="0"/>
              <a:t>                  </a:t>
            </a:r>
            <a:r>
              <a:rPr lang="es-ES" sz="3600" b="1" dirty="0" smtClean="0"/>
              <a:t> </a:t>
            </a:r>
            <a:br>
              <a:rPr lang="es-ES" sz="3600" b="1" dirty="0" smtClean="0"/>
            </a:br>
            <a:r>
              <a:rPr lang="es-BO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desorden, el incumplimiento o la negligencia en el trabajo; la no presentación oportuna o la presentación incorrecta de los documentos pertinentes a la labor docente como son: registro, plan de trabajo, listas datos estadísticos, programas, libretas de calificación, cuadernos y otros; la incorrecta e inoportuna presentación de informes al observar consultas o proporcionar los datos solicitados por autoridad educativa competente, es una:</a:t>
            </a: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885434"/>
              </p:ext>
            </p:extLst>
          </p:nvPr>
        </p:nvGraphicFramePr>
        <p:xfrm>
          <a:off x="301625" y="3356992"/>
          <a:ext cx="8540750" cy="3240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1475" y="3356992"/>
            <a:ext cx="872133" cy="86409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8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8131" y="281922"/>
            <a:ext cx="7668344" cy="1562902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>
                <a:solidFill>
                  <a:srgbClr val="0000FF"/>
                </a:solidFill>
              </a:rPr>
              <a:t>                  </a:t>
            </a:r>
            <a:r>
              <a:rPr lang="es-ES" sz="2000" b="1" dirty="0" smtClean="0">
                <a:solidFill>
                  <a:srgbClr val="0000FF"/>
                </a:solidFill>
              </a:rPr>
              <a:t> </a:t>
            </a:r>
            <a:br>
              <a:rPr lang="es-ES" sz="2000" b="1" dirty="0" smtClean="0">
                <a:solidFill>
                  <a:srgbClr val="0000FF"/>
                </a:solidFill>
              </a:rPr>
            </a:br>
            <a:r>
              <a:rPr lang="es-BO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venta de pruebas de exámenes y los cobros de dinero o en especie por inscripción o ascenso de categoría, títulos por antigüedad y para optar lasa direcciones de establecimientos escolares o cargos superiores, es una:</a:t>
            </a: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231533"/>
              </p:ext>
            </p:extLst>
          </p:nvPr>
        </p:nvGraphicFramePr>
        <p:xfrm>
          <a:off x="301625" y="2348880"/>
          <a:ext cx="8540750" cy="4248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251520" y="4581128"/>
            <a:ext cx="864096" cy="79208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4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8131" y="281922"/>
            <a:ext cx="7668344" cy="516599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3600" dirty="0" smtClean="0"/>
              <a:t>                  </a:t>
            </a:r>
            <a:r>
              <a:rPr lang="es-ES" sz="3600" b="1" dirty="0" smtClean="0"/>
              <a:t> </a:t>
            </a:r>
            <a:br>
              <a:rPr lang="es-ES" sz="3600" b="1" dirty="0" smtClean="0"/>
            </a:br>
            <a:r>
              <a:rPr lang="es-ES" sz="2000" dirty="0" smtClean="0">
                <a:solidFill>
                  <a:srgbClr val="0000FF"/>
                </a:solidFill>
              </a:rPr>
              <a:t>Titulo II, cap. Primero, art. 14, párrafo II “el estado prohíbe y sanciona toda forma de discriminación fundada en razón de sexo, color, edad, orientación sexual, identidad de género, origen, cultura, nacionalidad…</a:t>
            </a:r>
            <a:endParaRPr lang="es-ES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/>
          </p:nvPr>
        </p:nvGraphicFramePr>
        <p:xfrm>
          <a:off x="301625" y="1485156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28509" y="2852936"/>
            <a:ext cx="1152128" cy="111660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8131" y="281922"/>
            <a:ext cx="7668344" cy="516599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3600" dirty="0" smtClean="0"/>
              <a:t>                  </a:t>
            </a:r>
            <a:r>
              <a:rPr lang="es-ES" sz="3600" b="1" dirty="0" smtClean="0"/>
              <a:t> </a:t>
            </a:r>
            <a:br>
              <a:rPr lang="es-ES" sz="3600" b="1" dirty="0" smtClean="0"/>
            </a:br>
            <a:r>
              <a:rPr lang="es-ES" sz="2700" b="1" dirty="0" smtClean="0">
                <a:solidFill>
                  <a:srgbClr val="0000FF"/>
                </a:solidFill>
              </a:rPr>
              <a:t>de acuerdo al currículo base del sistema educativo plurinacional, las bases de currículo son:</a:t>
            </a:r>
            <a:endParaRPr lang="es-ES" sz="2700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731461"/>
              </p:ext>
            </p:extLst>
          </p:nvPr>
        </p:nvGraphicFramePr>
        <p:xfrm>
          <a:off x="301625" y="1341438"/>
          <a:ext cx="854075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nillo 14"/>
          <p:cNvSpPr/>
          <p:nvPr/>
        </p:nvSpPr>
        <p:spPr>
          <a:xfrm>
            <a:off x="176889" y="5301208"/>
            <a:ext cx="1152128" cy="1152128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Malla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all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Damasco</Template>
  <TotalTime>3819</TotalTime>
  <Words>2898</Words>
  <Application>Microsoft Office PowerPoint</Application>
  <PresentationFormat>Presentación en pantalla (4:3)</PresentationFormat>
  <Paragraphs>528</Paragraphs>
  <Slides>59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59</vt:i4>
      </vt:variant>
    </vt:vector>
  </HeadingPairs>
  <TitlesOfParts>
    <vt:vector size="70" baseType="lpstr">
      <vt:lpstr>Arial Unicode MS</vt:lpstr>
      <vt:lpstr>Arial</vt:lpstr>
      <vt:lpstr>Arial Black</vt:lpstr>
      <vt:lpstr>Bookman Old Style</vt:lpstr>
      <vt:lpstr>Britannic Bold</vt:lpstr>
      <vt:lpstr>Calibri</vt:lpstr>
      <vt:lpstr>Century Gothic</vt:lpstr>
      <vt:lpstr>Engravers MT</vt:lpstr>
      <vt:lpstr>Rockwell</vt:lpstr>
      <vt:lpstr>Damask</vt:lpstr>
      <vt:lpstr>Malla</vt:lpstr>
      <vt:lpstr>Presentación de PowerPoint</vt:lpstr>
      <vt:lpstr>EL ABANDONO INJUSTIFICADO DE FUNCIONES ES TIPIFICADO COMO FALTA:</vt:lpstr>
      <vt:lpstr>                    De acuerdo a la Constitución Política del Estado, un objetivo de la política de desarrollo rural integral del estado, en coordinación con las entidades territoriales autónomas y descentralizadas, es:</vt:lpstr>
      <vt:lpstr>                    El objeto de la Ley 045 contra el racismo y toda forma de discriminación es:</vt:lpstr>
      <vt:lpstr>                    La Ley 004 Marcelo Quiroga Santa Cruz:</vt:lpstr>
      <vt:lpstr>                    El desorden, el incumplimiento o la negligencia en el trabajo; la no presentación oportuna o la presentación incorrecta de los documentos pertinentes a la labor docente como son: registro, plan de trabajo, listas datos estadísticos, programas, libretas de calificación, cuadernos y otros; la incorrecta e inoportuna presentación de informes al observar consultas o proporcionar los datos solicitados por autoridad educativa competente, es una:</vt:lpstr>
      <vt:lpstr>                    La venta de pruebas de exámenes y los cobros de dinero o en especie por inscripción o ascenso de categoría, títulos por antigüedad y para optar lasa direcciones de establecimientos escolares o cargos superiores, es una:</vt:lpstr>
      <vt:lpstr>                    Titulo II, cap. Primero, art. 14, párrafo II “el estado prohíbe y sanciona toda forma de discriminación fundada en razón de sexo, color, edad, orientación sexual, identidad de género, origen, cultura, nacionalidad…</vt:lpstr>
      <vt:lpstr>                    de acuerdo al currículo base del sistema educativo plurinacional, las bases de currículo son:</vt:lpstr>
      <vt:lpstr>                    nos permite a la comunidad educativa identificar logros, limitaciones y dificultades en los procesos educativos</vt:lpstr>
      <vt:lpstr>                    participar de los procesos de evaluación, asumiendo actitudes criticas, reflexivas, transparente, respetuosa, ética, puntual y responsable</vt:lpstr>
      <vt:lpstr>                    LA PRESENTE LEY TIENE POR OBJETIVOS ELIMINAR CONDUCTAS DE RACISMO Y TODA FORMA DE DISCRIMINACIÓN </vt:lpstr>
      <vt:lpstr>SEGÚN EL CODIGO NIÑA, NIÑO Y ADOLESCENTES, EN SU ARTÍCULO 129 FIJA COMO EDAD MÍNIMA PARA TRABAJAR:</vt:lpstr>
      <vt:lpstr>EN EL REGLAMENTO DE FALTAS Y SANCIONES LA SIMULACIÓN DE ENFERMEDAD, PARA OBTENER LICENCIA U OTRAS VENTAJAS, PRESENTANDO CERTIFICADOS FALSOS ES TIPIFICADO COMO FALTA:</vt:lpstr>
      <vt:lpstr>SEGÚN EL REGALMENTO DE FALTAS Y SANCIONES LA ORGANIZACIÓN DE LOS TRIBUNALES DISCIPLINARIOS CONTEMPLA:</vt:lpstr>
      <vt:lpstr>LOS TÈRMINOS PROCESALES DE APELACIÓN SEGÚN EL REGLAMENTO DE FALTAS Y SANCIONES SE DA EN:</vt:lpstr>
      <vt:lpstr>LA INMORALIDAD Y LOS VICIOS ES TIPIFICADA COMO FALTA:</vt:lpstr>
      <vt:lpstr>¿CÚAL ES LA CALIFICACIÓN OTORGADA AL GRADO DE DIRECTOR DE UNIDAD EDUCATIVA EN REVISIÓN DE EXPEDIENTES?</vt:lpstr>
      <vt:lpstr>Según la estructura administrativa y gestión del sistema educativo plurinacional, el nivel autonómico es conformado por:</vt:lpstr>
      <vt:lpstr>El Planificar, organizar, ejecutar, dirigir y evaluar la administración y gestión en todos los subsistemas, niveles y modalidades, con participación es un:</vt:lpstr>
      <vt:lpstr>Son responsables de dotar, financiar y garantizar los servicios básicos, infraestructura, mobiliario, material educativo y equipamientos de las unidades educativas:</vt:lpstr>
      <vt:lpstr>La educación intracultural, intercultural plurilingüe, educación en valores socio comunitarios, educación en convivencia con la naturaleza y salud comunitario y la educación para la producción son considerados:</vt:lpstr>
      <vt:lpstr>Dentro del proceso evaluativo se verifica la manifestación del análisis, la comprensión, reflexión respecto a las teorías, saberes y conocimientos desarrollados, tiene que ver con la evaluación de la:</vt:lpstr>
      <vt:lpstr>Tiene ver con el desarrollo de los valores ético morales  y espirituales de las naciones indígenas originarios campesinos, afro bolivianas y comunidades interculturales y es desarrollado a través del campo de:</vt:lpstr>
      <vt:lpstr>Se concretizan en un instrumento que reflejan el desarrollo de dos dimensiones en el estudiante donde reflejará en el cuaderno sus experiencias semanalmente; es el procedimiento de:</vt:lpstr>
      <vt:lpstr>Dícese del flujo de relaciones en correspondencia complementarias producidas entre los fenómenos naturales, socioculturales, económicos y cosmológicos:</vt:lpstr>
      <vt:lpstr>Los procesos educativos de la ley nº 70 contempla:</vt:lpstr>
      <vt:lpstr>Las unidades educativas como entidades dependientes del ministerio de educación responden a su máxima autoridad ejecutiva:</vt:lpstr>
      <vt:lpstr>Una de las bases fundamentales de la ley nº 70 contempla</vt:lpstr>
      <vt:lpstr>La estructura del subsistema de educación regular del ministerio de educación contempla</vt:lpstr>
      <vt:lpstr>una Bolivia digna, soberana, productiva y democrática para vivir bien, es una declaración de:</vt:lpstr>
      <vt:lpstr>Conforme a la constitución política del estado, “el patrimonio cultural del pueblo es…”</vt:lpstr>
      <vt:lpstr>Para poder acceder a la inscripción en el escalafón nacional, un requisito que todo docente debe cumplir es:</vt:lpstr>
      <vt:lpstr>Según la ley contra el racismo y toda forma de discriminación, la interculturalidad, igualdad y protección es un:</vt:lpstr>
      <vt:lpstr>Según la constitución política del estado en su articulo 81, estipula que:</vt:lpstr>
      <vt:lpstr>Se manifiesta en la dominación simbólica y subordinación simbólica y cultural en lo epistemológico, conocimiento imaginario de los pueblos y en sus acciones frente al otro nos referimos:</vt:lpstr>
      <vt:lpstr>Recupera el contexto sociocultural, lingüístico y productivo regional con planes y programas de estudio, entre el nivel central  y las entidades territoriales autónomas es el:</vt:lpstr>
      <vt:lpstr>EL REGLAMENTO DE FALTAS Y SANCIONES MANIFIESTA QUE; EL USO INDEBIDO DE FONDOS RECAUDADOS POR CONCEPTO DE DONATIVOS ES TIPIFICADO COMO FALTA:</vt:lpstr>
      <vt:lpstr>Toda persona tiene derecho a recibir educación en todos los niveles de manera universal, productiva, gratuita, integral e intercultural sin discriminación:</vt:lpstr>
      <vt:lpstr>El sistema de educación plurinacional presenta la siguiente estructura:</vt:lpstr>
      <vt:lpstr>Según la estructura  del sistema educativo plurinacional, la educación inicial en familia comunitaria comprende 2 etapas:</vt:lpstr>
      <vt:lpstr>Dícese de  la estructura, organización y el conjunto de relaciones que se establecen entre los componentes del currículo del sistema educativo plurinacional en sus diversos subsistemas y niveles de formación:</vt:lpstr>
      <vt:lpstr>Según la estructura administrativa y gestión del sistema educativo plurinacional, ¿qué nivel autonómico se encarga de promover la  ejecución de formación continua para la comunidad educativa?</vt:lpstr>
      <vt:lpstr>La educación socio- comunitario productivo en el estado Plurinacional de Bolivia, se fundamenta en el paradigma del Vivir bien.</vt:lpstr>
      <vt:lpstr>La imposición en los sistemas sociales, económicos y políticos, generando una conciencia colonial y desencadenando procesos de homogeneización; de uni-direccionalidad en la lectura del entorno natural y de la historia; de uniformidad, racionalidad económica y tecnológica, individualismo, pérdida de identidad social,  cosificación de la vida responde.</vt:lpstr>
      <vt:lpstr> Las Artes Plásticas y Visuales en el Modelo Educativo Sociocomunitario Productivo se orientan al desarrollo de la formación:</vt:lpstr>
      <vt:lpstr>El currículo base, se funda en la condición plural de la realidad boliviana; es un planteamiento establecidos en los:</vt:lpstr>
      <vt:lpstr>cuando la acción u omisión del servidor público y de los particulares, se encuentra tipificada en el Código Penal, se considera:</vt:lpstr>
      <vt:lpstr>cuando la acción u omisión del servidor público o de las personas naturales o jurídicas privadas cause daño al Estado valuable en dinero, se considera:</vt:lpstr>
      <vt:lpstr>La Ley de la educación N° 70 Avelino Siñani Elizardo Pérez, artículo 3 numeral 7 referido a las bases de la educación, establece que la educación “es inclusiva” porque:</vt:lpstr>
      <vt:lpstr>Según la ley de administración y control gubernamentales (safco), existen responsabilidades por la función publica que son:</vt:lpstr>
      <vt:lpstr>Las maestras y maestros son considerados como:</vt:lpstr>
      <vt:lpstr>cuando la autoridad o ejecutivo no rinda las cuentas o cuando se encuentre que las deficiencias o negligencia de la gestión ejecutiva son de tal magnitud que no permiten lograr, dentro de las circunstancias existentes, resultados razonables en términos de eficacia, eficiencia y economía, se considera:</vt:lpstr>
      <vt:lpstr>En el desarrollo de la autoevaluación es altamente formativa porque:</vt:lpstr>
      <vt:lpstr>El funcionario público extranjero o funcionario de una organización internacional pública que solicitare o aceptare en forma directa o indirecta un beneficio indebido que redunde en su propio provecho o en el de otra persona o entidad, con el fin de que dicho funcionario actúe o se abstenga de actuar en el ejercicio de sus funciones es:</vt:lpstr>
      <vt:lpstr>Cuando la servidora o el servidor público que ilegalmente omitiere, rehusare hacer o retardare un acto propio de sus funciones, nos referimos a: </vt:lpstr>
      <vt:lpstr>Uno de los mandatos constitucionales establecidos en la ley nº70 es:</vt:lpstr>
      <vt:lpstr>cuando la acción u omisión contraviene el ordenamiento jurídico-administrativo y las normas que regulan la conducta funcionaria del servidor público, se considera:</vt:lpstr>
      <vt:lpstr>Presentación de PowerPoint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WALDO REYES</dc:creator>
  <cp:lastModifiedBy>Usuario</cp:lastModifiedBy>
  <cp:revision>384</cp:revision>
  <dcterms:created xsi:type="dcterms:W3CDTF">2010-03-04T21:32:10Z</dcterms:created>
  <dcterms:modified xsi:type="dcterms:W3CDTF">2020-12-21T18:00:16Z</dcterms:modified>
</cp:coreProperties>
</file>